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29ec281f5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7ab5094e1408e"/>
  </p:sldMasterIdLst>
  <p:sldIdLst>
    <p:sldId xmlns:r="http://schemas.openxmlformats.org/officeDocument/2006/relationships" id="256" r:id="Rfe8b9ea3ed1a424d"/>
    <p:sldId xmlns:r="http://schemas.openxmlformats.org/officeDocument/2006/relationships" id="257" r:id="Rd9743be5da274b79"/>
    <p:sldId xmlns:r="http://schemas.openxmlformats.org/officeDocument/2006/relationships" id="258" r:id="R440b054b8bea4bbc"/>
    <p:sldId xmlns:r="http://schemas.openxmlformats.org/officeDocument/2006/relationships" id="259" r:id="R9a3fbd1af54443cf"/>
    <p:sldId xmlns:r="http://schemas.openxmlformats.org/officeDocument/2006/relationships" id="260" r:id="Rd6c03680f7444da8"/>
    <p:sldId xmlns:r="http://schemas.openxmlformats.org/officeDocument/2006/relationships" id="261" r:id="R5ecb786568f44f58"/>
    <p:sldId xmlns:r="http://schemas.openxmlformats.org/officeDocument/2006/relationships" id="262" r:id="Rb042ce0d2806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7ab5094e1408e" /><Relationship Type="http://schemas.openxmlformats.org/officeDocument/2006/relationships/slide" Target="/ppt/slides/slide1.xml" Id="Rfe8b9ea3ed1a424d" /><Relationship Type="http://schemas.openxmlformats.org/officeDocument/2006/relationships/slide" Target="/ppt/slides/slide2.xml" Id="Rd9743be5da274b79" /><Relationship Type="http://schemas.openxmlformats.org/officeDocument/2006/relationships/slide" Target="/ppt/slides/slide3.xml" Id="R440b054b8bea4bbc" /><Relationship Type="http://schemas.openxmlformats.org/officeDocument/2006/relationships/slide" Target="/ppt/slides/slide4.xml" Id="R9a3fbd1af54443cf" /><Relationship Type="http://schemas.openxmlformats.org/officeDocument/2006/relationships/slide" Target="/ppt/slides/slide5.xml" Id="Rd6c03680f7444da8" /><Relationship Type="http://schemas.openxmlformats.org/officeDocument/2006/relationships/slide" Target="/ppt/slides/slide6.xml" Id="R5ecb786568f44f58" /><Relationship Type="http://schemas.openxmlformats.org/officeDocument/2006/relationships/slide" Target="/ppt/slides/slide7.xml" Id="Rb042ce0d2806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4f954ea17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a55e55764e30" /><Relationship Type="http://schemas.openxmlformats.org/officeDocument/2006/relationships/theme" Target="/ppt/slideMasters/theme/theme1.xml" Id="Rb89344c36cb6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ca55e5576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37b9d234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7f429e43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f5d09021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d28112a7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8ae1c6d8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5dbadd77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2080a2f1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