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85daaad5849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3fb082e7954bec"/>
  </p:sldMasterIdLst>
  <p:sldIdLst>
    <p:sldId xmlns:r="http://schemas.openxmlformats.org/officeDocument/2006/relationships" id="256" r:id="Re30484199309428a"/>
    <p:sldId xmlns:r="http://schemas.openxmlformats.org/officeDocument/2006/relationships" id="257" r:id="R7c550a7e20834bc0"/>
    <p:sldId xmlns:r="http://schemas.openxmlformats.org/officeDocument/2006/relationships" id="258" r:id="Ra4ef56049e824a37"/>
    <p:sldId xmlns:r="http://schemas.openxmlformats.org/officeDocument/2006/relationships" id="259" r:id="Re0f4bbcd745141d1"/>
    <p:sldId xmlns:r="http://schemas.openxmlformats.org/officeDocument/2006/relationships" id="260" r:id="R5949c93d4b9a4699"/>
    <p:sldId xmlns:r="http://schemas.openxmlformats.org/officeDocument/2006/relationships" id="261" r:id="R2c47b4cc39194f2b"/>
    <p:sldId xmlns:r="http://schemas.openxmlformats.org/officeDocument/2006/relationships" id="262" r:id="R7edd1709a395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fb082e7954bec" /><Relationship Type="http://schemas.openxmlformats.org/officeDocument/2006/relationships/slide" Target="/ppt/slides/slide1.xml" Id="Re30484199309428a" /><Relationship Type="http://schemas.openxmlformats.org/officeDocument/2006/relationships/slide" Target="/ppt/slides/slide2.xml" Id="R7c550a7e20834bc0" /><Relationship Type="http://schemas.openxmlformats.org/officeDocument/2006/relationships/slide" Target="/ppt/slides/slide3.xml" Id="Ra4ef56049e824a37" /><Relationship Type="http://schemas.openxmlformats.org/officeDocument/2006/relationships/slide" Target="/ppt/slides/slide4.xml" Id="Re0f4bbcd745141d1" /><Relationship Type="http://schemas.openxmlformats.org/officeDocument/2006/relationships/slide" Target="/ppt/slides/slide5.xml" Id="R5949c93d4b9a4699" /><Relationship Type="http://schemas.openxmlformats.org/officeDocument/2006/relationships/slide" Target="/ppt/slides/slide6.xml" Id="R2c47b4cc39194f2b" /><Relationship Type="http://schemas.openxmlformats.org/officeDocument/2006/relationships/slide" Target="/ppt/slides/slide7.xml" Id="R7edd1709a395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2131e7e72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dbf683b6f4683" /><Relationship Type="http://schemas.openxmlformats.org/officeDocument/2006/relationships/theme" Target="/ppt/slideMasters/theme/theme1.xml" Id="Rb713983eb9ab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dbf683b6f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688a4eb8144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31d0e2de8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a3dd379041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2626a569a4e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4e46c4088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87606aff147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51e6d28a64d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SVARTBEKKVEGEN 84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SVARTBEKKVEGEN 84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1 251 000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−2 085 602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9 674 731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FRESVIK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NORODD JOHANSEN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990 694 303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SVARTBEKKVEGEN 84 AS</a:t>
            </a:r>
          </a:p>
        </p:txBody>
      </p:sp>
    </p:spTree>
  </p:cSld>
  <p:clrMapOvr>
    <a:masterClrMapping xmlns:a="http://schemas.openxmlformats.org/drawingml/2006/main"/>
  </p:clrMapOvr>
</p:sld>
</file>