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34805a530a4d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2e8f916cd8479e"/>
  </p:sldMasterIdLst>
  <p:sldIdLst>
    <p:sldId xmlns:r="http://schemas.openxmlformats.org/officeDocument/2006/relationships" id="256" r:id="Ree09625b284948bd"/>
    <p:sldId xmlns:r="http://schemas.openxmlformats.org/officeDocument/2006/relationships" id="257" r:id="Rcbae7a02159d4fbb"/>
    <p:sldId xmlns:r="http://schemas.openxmlformats.org/officeDocument/2006/relationships" id="258" r:id="R07520cd4de2b4b94"/>
    <p:sldId xmlns:r="http://schemas.openxmlformats.org/officeDocument/2006/relationships" id="259" r:id="R47367db1ded84084"/>
    <p:sldId xmlns:r="http://schemas.openxmlformats.org/officeDocument/2006/relationships" id="260" r:id="R5421d0efd16b44a3"/>
    <p:sldId xmlns:r="http://schemas.openxmlformats.org/officeDocument/2006/relationships" id="261" r:id="R663fd76a33074db8"/>
    <p:sldId xmlns:r="http://schemas.openxmlformats.org/officeDocument/2006/relationships" id="262" r:id="R4c34d261f48943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2e8f916cd8479e" /><Relationship Type="http://schemas.openxmlformats.org/officeDocument/2006/relationships/slide" Target="/ppt/slides/slide1.xml" Id="Ree09625b284948bd" /><Relationship Type="http://schemas.openxmlformats.org/officeDocument/2006/relationships/slide" Target="/ppt/slides/slide2.xml" Id="Rcbae7a02159d4fbb" /><Relationship Type="http://schemas.openxmlformats.org/officeDocument/2006/relationships/slide" Target="/ppt/slides/slide3.xml" Id="R07520cd4de2b4b94" /><Relationship Type="http://schemas.openxmlformats.org/officeDocument/2006/relationships/slide" Target="/ppt/slides/slide4.xml" Id="R47367db1ded84084" /><Relationship Type="http://schemas.openxmlformats.org/officeDocument/2006/relationships/slide" Target="/ppt/slides/slide5.xml" Id="R5421d0efd16b44a3" /><Relationship Type="http://schemas.openxmlformats.org/officeDocument/2006/relationships/slide" Target="/ppt/slides/slide6.xml" Id="R663fd76a33074db8" /><Relationship Type="http://schemas.openxmlformats.org/officeDocument/2006/relationships/slide" Target="/ppt/slides/slide7.xml" Id="R4c34d261f48943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ac76f5b32a44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313305c424e60" /><Relationship Type="http://schemas.openxmlformats.org/officeDocument/2006/relationships/theme" Target="/ppt/slideMasters/theme/theme1.xml" Id="Red90ff4eb40049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e313305c424e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ba349a30b46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18e306ba040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c53fc60b749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9e0f6d5674e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e6c3dd87d4e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35e760dea4a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746c9b28748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QUINDELAUG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QUINDELAUG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QUINDELAUG AS ble etablert [år] og holder til i Kvinlog.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QUINDELAUG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QUINDELAUG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QUINDELAUG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213 762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2 997 333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12 519 532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12 830 782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QUINDELAUG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LINDELAND TOM ARNT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QUINDELAUG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4473 Kvinlog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990 694 753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QUINDELAUG AS</a:t>
            </a:r>
          </a:p>
        </p:txBody>
      </p:sp>
    </p:spTree>
  </p:cSld>
  <p:clrMapOvr>
    <a:masterClrMapping xmlns:a="http://schemas.openxmlformats.org/drawingml/2006/main"/>
  </p:clrMapOvr>
</p:sld>
</file>