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e365d614b84f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15a96377dd4cfe"/>
  </p:sldMasterIdLst>
  <p:sldIdLst>
    <p:sldId xmlns:r="http://schemas.openxmlformats.org/officeDocument/2006/relationships" id="256" r:id="R643a617461ac49b0"/>
    <p:sldId xmlns:r="http://schemas.openxmlformats.org/officeDocument/2006/relationships" id="257" r:id="R1a32fbc9ca874434"/>
    <p:sldId xmlns:r="http://schemas.openxmlformats.org/officeDocument/2006/relationships" id="258" r:id="Rd2fabe50e3c049dc"/>
    <p:sldId xmlns:r="http://schemas.openxmlformats.org/officeDocument/2006/relationships" id="259" r:id="R4dad845bcae44b47"/>
    <p:sldId xmlns:r="http://schemas.openxmlformats.org/officeDocument/2006/relationships" id="260" r:id="R2a28a705c5474e83"/>
    <p:sldId xmlns:r="http://schemas.openxmlformats.org/officeDocument/2006/relationships" id="261" r:id="R1e718ef37b724838"/>
    <p:sldId xmlns:r="http://schemas.openxmlformats.org/officeDocument/2006/relationships" id="262" r:id="Rf9f9b2e6d8164a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15a96377dd4cfe" /><Relationship Type="http://schemas.openxmlformats.org/officeDocument/2006/relationships/slide" Target="/ppt/slides/slide1.xml" Id="R643a617461ac49b0" /><Relationship Type="http://schemas.openxmlformats.org/officeDocument/2006/relationships/slide" Target="/ppt/slides/slide2.xml" Id="R1a32fbc9ca874434" /><Relationship Type="http://schemas.openxmlformats.org/officeDocument/2006/relationships/slide" Target="/ppt/slides/slide3.xml" Id="Rd2fabe50e3c049dc" /><Relationship Type="http://schemas.openxmlformats.org/officeDocument/2006/relationships/slide" Target="/ppt/slides/slide4.xml" Id="R4dad845bcae44b47" /><Relationship Type="http://schemas.openxmlformats.org/officeDocument/2006/relationships/slide" Target="/ppt/slides/slide5.xml" Id="R2a28a705c5474e83" /><Relationship Type="http://schemas.openxmlformats.org/officeDocument/2006/relationships/slide" Target="/ppt/slides/slide6.xml" Id="R1e718ef37b724838" /><Relationship Type="http://schemas.openxmlformats.org/officeDocument/2006/relationships/slide" Target="/ppt/slides/slide7.xml" Id="Rf9f9b2e6d8164a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cd13d22c8c45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caee413364603" /><Relationship Type="http://schemas.openxmlformats.org/officeDocument/2006/relationships/theme" Target="/ppt/slideMasters/theme/theme1.xml" Id="R88c08820e55a4d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9caee4133646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57f65cc7c4f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0dd6645ae47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6076389d841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ae80042e243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0eefa2e4f48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5ae0d8a2841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b4148432641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KEISERVARDEN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KEISERVARDEN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KEISERVARDEN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KEISERVARDEN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KEISERVARDEN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KEISERVARDEN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12 772 878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14 926 363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15 173 717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KEISERVARDEN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ARNE RASMUSSEN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KEISERVARDEN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 Gisle Johnsons vei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8004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52 59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990 699 615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KEISERVARDEN AS</a:t>
            </a:r>
          </a:p>
        </p:txBody>
      </p:sp>
    </p:spTree>
  </p:cSld>
  <p:clrMapOvr>
    <a:masterClrMapping xmlns:a="http://schemas.openxmlformats.org/drawingml/2006/main"/>
  </p:clrMapOvr>
</p:sld>
</file>