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3155b0101f44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d79608edf941d4"/>
  </p:sldMasterIdLst>
  <p:sldIdLst>
    <p:sldId xmlns:r="http://schemas.openxmlformats.org/officeDocument/2006/relationships" id="256" r:id="R5359ecf879e54b34"/>
    <p:sldId xmlns:r="http://schemas.openxmlformats.org/officeDocument/2006/relationships" id="257" r:id="Ra36e0e34bb5b4e9a"/>
    <p:sldId xmlns:r="http://schemas.openxmlformats.org/officeDocument/2006/relationships" id="258" r:id="R29924704c0e24560"/>
    <p:sldId xmlns:r="http://schemas.openxmlformats.org/officeDocument/2006/relationships" id="259" r:id="R3fc17107caf94f56"/>
    <p:sldId xmlns:r="http://schemas.openxmlformats.org/officeDocument/2006/relationships" id="260" r:id="R829b055501044bd9"/>
    <p:sldId xmlns:r="http://schemas.openxmlformats.org/officeDocument/2006/relationships" id="261" r:id="R4fdcab8ade0a494d"/>
    <p:sldId xmlns:r="http://schemas.openxmlformats.org/officeDocument/2006/relationships" id="262" r:id="R0c8169a3931e44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79608edf941d4" /><Relationship Type="http://schemas.openxmlformats.org/officeDocument/2006/relationships/slide" Target="/ppt/slides/slide1.xml" Id="R5359ecf879e54b34" /><Relationship Type="http://schemas.openxmlformats.org/officeDocument/2006/relationships/slide" Target="/ppt/slides/slide2.xml" Id="Ra36e0e34bb5b4e9a" /><Relationship Type="http://schemas.openxmlformats.org/officeDocument/2006/relationships/slide" Target="/ppt/slides/slide3.xml" Id="R29924704c0e24560" /><Relationship Type="http://schemas.openxmlformats.org/officeDocument/2006/relationships/slide" Target="/ppt/slides/slide4.xml" Id="R3fc17107caf94f56" /><Relationship Type="http://schemas.openxmlformats.org/officeDocument/2006/relationships/slide" Target="/ppt/slides/slide5.xml" Id="R829b055501044bd9" /><Relationship Type="http://schemas.openxmlformats.org/officeDocument/2006/relationships/slide" Target="/ppt/slides/slide6.xml" Id="R4fdcab8ade0a494d" /><Relationship Type="http://schemas.openxmlformats.org/officeDocument/2006/relationships/slide" Target="/ppt/slides/slide7.xml" Id="R0c8169a3931e44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c37b961f94f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0f5da07fa41b7" /><Relationship Type="http://schemas.openxmlformats.org/officeDocument/2006/relationships/theme" Target="/ppt/slideMasters/theme/theme1.xml" Id="R39dc2b3fe8dc4d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f0f5da07fa41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69b2148174d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74b901edb4d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7907cade84c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ff6568a5a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09b08c1a645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188849a4040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5a0ad0a584f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1,5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1,5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1,5 HOLDING AS ble etablert [år] og holder til i Koppang.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1,5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1,5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1,5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−459 330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1 567 791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25 927 651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29 938 976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1,5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NAAS-BIBOW JENS FURUSETH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1,5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Storelvdalsveien 2101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2480 Koppang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13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jens.bibow@gmail.com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990 728 186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1,5 HOLDING AS</a:t>
            </a:r>
          </a:p>
        </p:txBody>
      </p:sp>
    </p:spTree>
  </p:cSld>
  <p:clrMapOvr>
    <a:masterClrMapping xmlns:a="http://schemas.openxmlformats.org/drawingml/2006/main"/>
  </p:clrMapOvr>
</p:sld>
</file>