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5e52230f44e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7616fd4b940d0"/>
  </p:sldMasterIdLst>
  <p:sldIdLst>
    <p:sldId xmlns:r="http://schemas.openxmlformats.org/officeDocument/2006/relationships" id="256" r:id="Rb696006e2a5a439b"/>
    <p:sldId xmlns:r="http://schemas.openxmlformats.org/officeDocument/2006/relationships" id="257" r:id="Rbc32c58aeeb94778"/>
    <p:sldId xmlns:r="http://schemas.openxmlformats.org/officeDocument/2006/relationships" id="258" r:id="R9cb58443e13846c7"/>
    <p:sldId xmlns:r="http://schemas.openxmlformats.org/officeDocument/2006/relationships" id="259" r:id="Ra898bf7d2766494e"/>
    <p:sldId xmlns:r="http://schemas.openxmlformats.org/officeDocument/2006/relationships" id="260" r:id="R5a455d5b70cc446c"/>
    <p:sldId xmlns:r="http://schemas.openxmlformats.org/officeDocument/2006/relationships" id="261" r:id="R5c9119a23a554911"/>
    <p:sldId xmlns:r="http://schemas.openxmlformats.org/officeDocument/2006/relationships" id="262" r:id="R94d2e9d5759a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7616fd4b940d0" /><Relationship Type="http://schemas.openxmlformats.org/officeDocument/2006/relationships/slide" Target="/ppt/slides/slide1.xml" Id="Rb696006e2a5a439b" /><Relationship Type="http://schemas.openxmlformats.org/officeDocument/2006/relationships/slide" Target="/ppt/slides/slide2.xml" Id="Rbc32c58aeeb94778" /><Relationship Type="http://schemas.openxmlformats.org/officeDocument/2006/relationships/slide" Target="/ppt/slides/slide3.xml" Id="R9cb58443e13846c7" /><Relationship Type="http://schemas.openxmlformats.org/officeDocument/2006/relationships/slide" Target="/ppt/slides/slide4.xml" Id="Ra898bf7d2766494e" /><Relationship Type="http://schemas.openxmlformats.org/officeDocument/2006/relationships/slide" Target="/ppt/slides/slide5.xml" Id="R5a455d5b70cc446c" /><Relationship Type="http://schemas.openxmlformats.org/officeDocument/2006/relationships/slide" Target="/ppt/slides/slide6.xml" Id="R5c9119a23a554911" /><Relationship Type="http://schemas.openxmlformats.org/officeDocument/2006/relationships/slide" Target="/ppt/slides/slide7.xml" Id="R94d2e9d5759a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9b6d25e95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cf28fc1374cb3" /><Relationship Type="http://schemas.openxmlformats.org/officeDocument/2006/relationships/theme" Target="/ppt/slideMasters/theme/theme1.xml" Id="R99516f2d859a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cf28fc137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4efad254d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c48a5e13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6449c452d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cb3327c6b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4b086cf9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53e642dc4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bd40c49cd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UGELSTAD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251 897 495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