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0569d99f3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a9541831845db"/>
  </p:sldMasterIdLst>
  <p:sldIdLst>
    <p:sldId xmlns:r="http://schemas.openxmlformats.org/officeDocument/2006/relationships" id="256" r:id="R0bfa8c37fa4d47e0"/>
    <p:sldId xmlns:r="http://schemas.openxmlformats.org/officeDocument/2006/relationships" id="257" r:id="Raeb95bd018264e0b"/>
    <p:sldId xmlns:r="http://schemas.openxmlformats.org/officeDocument/2006/relationships" id="258" r:id="R215be4b7350745f6"/>
    <p:sldId xmlns:r="http://schemas.openxmlformats.org/officeDocument/2006/relationships" id="259" r:id="R9178efc7863b4c46"/>
    <p:sldId xmlns:r="http://schemas.openxmlformats.org/officeDocument/2006/relationships" id="260" r:id="R889cc43200eb405d"/>
    <p:sldId xmlns:r="http://schemas.openxmlformats.org/officeDocument/2006/relationships" id="261" r:id="R7e73e1a018c04035"/>
    <p:sldId xmlns:r="http://schemas.openxmlformats.org/officeDocument/2006/relationships" id="262" r:id="R1a35fff7e3f0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a9541831845db" /><Relationship Type="http://schemas.openxmlformats.org/officeDocument/2006/relationships/slide" Target="/ppt/slides/slide1.xml" Id="R0bfa8c37fa4d47e0" /><Relationship Type="http://schemas.openxmlformats.org/officeDocument/2006/relationships/slide" Target="/ppt/slides/slide2.xml" Id="Raeb95bd018264e0b" /><Relationship Type="http://schemas.openxmlformats.org/officeDocument/2006/relationships/slide" Target="/ppt/slides/slide3.xml" Id="R215be4b7350745f6" /><Relationship Type="http://schemas.openxmlformats.org/officeDocument/2006/relationships/slide" Target="/ppt/slides/slide4.xml" Id="R9178efc7863b4c46" /><Relationship Type="http://schemas.openxmlformats.org/officeDocument/2006/relationships/slide" Target="/ppt/slides/slide5.xml" Id="R889cc43200eb405d" /><Relationship Type="http://schemas.openxmlformats.org/officeDocument/2006/relationships/slide" Target="/ppt/slides/slide6.xml" Id="R7e73e1a018c04035" /><Relationship Type="http://schemas.openxmlformats.org/officeDocument/2006/relationships/slide" Target="/ppt/slides/slide7.xml" Id="R1a35fff7e3f0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6a3c356a6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45cef6384da0" /><Relationship Type="http://schemas.openxmlformats.org/officeDocument/2006/relationships/theme" Target="/ppt/slideMasters/theme/theme1.xml" Id="Rf866d2838d12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245cef638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0c6d58ee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ab50b4b4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ddfbc28a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2494aded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9991c830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5301bd5f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b908134d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FLISEKSPERTEN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FLISEKSPERTEN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15 846 355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POST-PEDERSEN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