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caabe6fc6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a6b33b1fd45c2"/>
  </p:sldMasterIdLst>
  <p:sldIdLst>
    <p:sldId xmlns:r="http://schemas.openxmlformats.org/officeDocument/2006/relationships" id="256" r:id="Rb05356972dd14a2f"/>
    <p:sldId xmlns:r="http://schemas.openxmlformats.org/officeDocument/2006/relationships" id="257" r:id="Rd07510e1e4244192"/>
    <p:sldId xmlns:r="http://schemas.openxmlformats.org/officeDocument/2006/relationships" id="258" r:id="R84639bfce85045d5"/>
    <p:sldId xmlns:r="http://schemas.openxmlformats.org/officeDocument/2006/relationships" id="259" r:id="R682c4e23522545ba"/>
    <p:sldId xmlns:r="http://schemas.openxmlformats.org/officeDocument/2006/relationships" id="260" r:id="R73e6b471ec89479e"/>
    <p:sldId xmlns:r="http://schemas.openxmlformats.org/officeDocument/2006/relationships" id="261" r:id="R41a1c5b8a859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a6b33b1fd45c2" /><Relationship Type="http://schemas.openxmlformats.org/officeDocument/2006/relationships/slide" Target="/ppt/slides/slide1.xml" Id="Rb05356972dd14a2f" /><Relationship Type="http://schemas.openxmlformats.org/officeDocument/2006/relationships/slide" Target="/ppt/slides/slide2.xml" Id="Rd07510e1e4244192" /><Relationship Type="http://schemas.openxmlformats.org/officeDocument/2006/relationships/slide" Target="/ppt/slides/slide3.xml" Id="R84639bfce85045d5" /><Relationship Type="http://schemas.openxmlformats.org/officeDocument/2006/relationships/slide" Target="/ppt/slides/slide4.xml" Id="R682c4e23522545ba" /><Relationship Type="http://schemas.openxmlformats.org/officeDocument/2006/relationships/slide" Target="/ppt/slides/slide5.xml" Id="R73e6b471ec89479e" /><Relationship Type="http://schemas.openxmlformats.org/officeDocument/2006/relationships/slide" Target="/ppt/slides/slide6.xml" Id="R41a1c5b8a859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c1a213a0e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3fb6b9634ad5" /><Relationship Type="http://schemas.openxmlformats.org/officeDocument/2006/relationships/theme" Target="/ppt/slideMasters/theme/theme1.xml" Id="R166ee0e03deb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a3fb6b963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631bede1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fe6c20eb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5167486e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c24402e8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a4cd345b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519569b9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