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ecf91daae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1d5eeb4d048f1"/>
  </p:sldMasterIdLst>
  <p:sldIdLst>
    <p:sldId xmlns:r="http://schemas.openxmlformats.org/officeDocument/2006/relationships" id="256" r:id="R87c6530c2e2f4557"/>
    <p:sldId xmlns:r="http://schemas.openxmlformats.org/officeDocument/2006/relationships" id="257" r:id="R6b4304b7c0ca4b96"/>
    <p:sldId xmlns:r="http://schemas.openxmlformats.org/officeDocument/2006/relationships" id="258" r:id="R41efcc91d7484a76"/>
    <p:sldId xmlns:r="http://schemas.openxmlformats.org/officeDocument/2006/relationships" id="259" r:id="R48da06fc2cb24dc2"/>
    <p:sldId xmlns:r="http://schemas.openxmlformats.org/officeDocument/2006/relationships" id="260" r:id="Rd1c3744c76dd402c"/>
    <p:sldId xmlns:r="http://schemas.openxmlformats.org/officeDocument/2006/relationships" id="261" r:id="R0eca33f488e7460d"/>
    <p:sldId xmlns:r="http://schemas.openxmlformats.org/officeDocument/2006/relationships" id="262" r:id="R2e233bb3e83c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1d5eeb4d048f1" /><Relationship Type="http://schemas.openxmlformats.org/officeDocument/2006/relationships/slide" Target="/ppt/slides/slide1.xml" Id="R87c6530c2e2f4557" /><Relationship Type="http://schemas.openxmlformats.org/officeDocument/2006/relationships/slide" Target="/ppt/slides/slide2.xml" Id="R6b4304b7c0ca4b96" /><Relationship Type="http://schemas.openxmlformats.org/officeDocument/2006/relationships/slide" Target="/ppt/slides/slide3.xml" Id="R41efcc91d7484a76" /><Relationship Type="http://schemas.openxmlformats.org/officeDocument/2006/relationships/slide" Target="/ppt/slides/slide4.xml" Id="R48da06fc2cb24dc2" /><Relationship Type="http://schemas.openxmlformats.org/officeDocument/2006/relationships/slide" Target="/ppt/slides/slide5.xml" Id="Rd1c3744c76dd402c" /><Relationship Type="http://schemas.openxmlformats.org/officeDocument/2006/relationships/slide" Target="/ppt/slides/slide6.xml" Id="R0eca33f488e7460d" /><Relationship Type="http://schemas.openxmlformats.org/officeDocument/2006/relationships/slide" Target="/ppt/slides/slide7.xml" Id="R2e233bb3e83c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ee9778c10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91aa80474a7b" /><Relationship Type="http://schemas.openxmlformats.org/officeDocument/2006/relationships/theme" Target="/ppt/slideMasters/theme/theme1.xml" Id="R8230af75deba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b91aa8047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c8ad4ce0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3445a04f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3f821fc5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92514600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2e589cb7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3f656720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181a404e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26 369 564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224 256 771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ROAR VILHELMSEN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