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57ed1a1ee2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28d1aa67774c44"/>
  </p:sldMasterIdLst>
  <p:sldIdLst>
    <p:sldId xmlns:r="http://schemas.openxmlformats.org/officeDocument/2006/relationships" id="256" r:id="R3466a7a9802a48a4"/>
    <p:sldId xmlns:r="http://schemas.openxmlformats.org/officeDocument/2006/relationships" id="257" r:id="Ra8f026a9f21a4ecd"/>
    <p:sldId xmlns:r="http://schemas.openxmlformats.org/officeDocument/2006/relationships" id="258" r:id="R4b4540b1241f4a60"/>
    <p:sldId xmlns:r="http://schemas.openxmlformats.org/officeDocument/2006/relationships" id="259" r:id="R2d37f3ea5ff44c80"/>
    <p:sldId xmlns:r="http://schemas.openxmlformats.org/officeDocument/2006/relationships" id="260" r:id="Rbe8e7f8f8a9544c7"/>
    <p:sldId xmlns:r="http://schemas.openxmlformats.org/officeDocument/2006/relationships" id="261" r:id="Rf52419ec24474a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8d1aa67774c44" /><Relationship Type="http://schemas.openxmlformats.org/officeDocument/2006/relationships/slide" Target="/ppt/slides/slide1.xml" Id="R3466a7a9802a48a4" /><Relationship Type="http://schemas.openxmlformats.org/officeDocument/2006/relationships/slide" Target="/ppt/slides/slide2.xml" Id="Ra8f026a9f21a4ecd" /><Relationship Type="http://schemas.openxmlformats.org/officeDocument/2006/relationships/slide" Target="/ppt/slides/slide3.xml" Id="R4b4540b1241f4a60" /><Relationship Type="http://schemas.openxmlformats.org/officeDocument/2006/relationships/slide" Target="/ppt/slides/slide4.xml" Id="R2d37f3ea5ff44c80" /><Relationship Type="http://schemas.openxmlformats.org/officeDocument/2006/relationships/slide" Target="/ppt/slides/slide5.xml" Id="Rbe8e7f8f8a9544c7" /><Relationship Type="http://schemas.openxmlformats.org/officeDocument/2006/relationships/slide" Target="/ppt/slides/slide6.xml" Id="Rf52419ec24474a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904f6ada3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0b36bc0564df0" /><Relationship Type="http://schemas.openxmlformats.org/officeDocument/2006/relationships/theme" Target="/ppt/slideMasters/theme/theme1.xml" Id="R4f2773f11c1445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0b36bc056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6769380a4e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114e42496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c1ea3be5c4a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c5a5ca11f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621874e924c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17d870d0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990 754 756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OSE AS</a:t>
            </a:r>
          </a:p>
        </p:txBody>
      </p:sp>
    </p:spTree>
  </p:cSld>
  <p:clrMapOvr>
    <a:masterClrMapping xmlns:a="http://schemas.openxmlformats.org/drawingml/2006/main"/>
  </p:clrMapOvr>
</p:sld>
</file>