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93a9a98d343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6ebd28f2f43a2"/>
  </p:sldMasterIdLst>
  <p:sldIdLst>
    <p:sldId xmlns:r="http://schemas.openxmlformats.org/officeDocument/2006/relationships" id="256" r:id="R83040e6cc366413d"/>
    <p:sldId xmlns:r="http://schemas.openxmlformats.org/officeDocument/2006/relationships" id="257" r:id="Rf90707d3be4c4eb9"/>
    <p:sldId xmlns:r="http://schemas.openxmlformats.org/officeDocument/2006/relationships" id="258" r:id="Rd0101566b0104cbc"/>
    <p:sldId xmlns:r="http://schemas.openxmlformats.org/officeDocument/2006/relationships" id="259" r:id="R01aa730a4d724d29"/>
    <p:sldId xmlns:r="http://schemas.openxmlformats.org/officeDocument/2006/relationships" id="260" r:id="Rd7d49188ab4143fa"/>
    <p:sldId xmlns:r="http://schemas.openxmlformats.org/officeDocument/2006/relationships" id="261" r:id="R24915268fcd448fd"/>
    <p:sldId xmlns:r="http://schemas.openxmlformats.org/officeDocument/2006/relationships" id="262" r:id="Rc449652dd42044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6ebd28f2f43a2" /><Relationship Type="http://schemas.openxmlformats.org/officeDocument/2006/relationships/slide" Target="/ppt/slides/slide1.xml" Id="R83040e6cc366413d" /><Relationship Type="http://schemas.openxmlformats.org/officeDocument/2006/relationships/slide" Target="/ppt/slides/slide2.xml" Id="Rf90707d3be4c4eb9" /><Relationship Type="http://schemas.openxmlformats.org/officeDocument/2006/relationships/slide" Target="/ppt/slides/slide3.xml" Id="Rd0101566b0104cbc" /><Relationship Type="http://schemas.openxmlformats.org/officeDocument/2006/relationships/slide" Target="/ppt/slides/slide4.xml" Id="R01aa730a4d724d29" /><Relationship Type="http://schemas.openxmlformats.org/officeDocument/2006/relationships/slide" Target="/ppt/slides/slide5.xml" Id="Rd7d49188ab4143fa" /><Relationship Type="http://schemas.openxmlformats.org/officeDocument/2006/relationships/slide" Target="/ppt/slides/slide6.xml" Id="R24915268fcd448fd" /><Relationship Type="http://schemas.openxmlformats.org/officeDocument/2006/relationships/slide" Target="/ppt/slides/slide7.xml" Id="Rc449652dd42044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e56c586c34a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d29ccd9084bff" /><Relationship Type="http://schemas.openxmlformats.org/officeDocument/2006/relationships/theme" Target="/ppt/slideMasters/theme/theme1.xml" Id="Refd1c00a7fd2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cd29ccd9084b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2ddeed4b943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6c864327744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733869e7941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086b658cc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ed3bd0eba47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eb6672e1346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15dfa7b5049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OG BÆRUM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OG BÆRUM PROSJEKT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28 309 931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−2 628 547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−3 064 827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−2 841 821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7 353 126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FOSS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990 760 039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BÆRUM PROSJEKT AS</a:t>
            </a:r>
          </a:p>
        </p:txBody>
      </p:sp>
    </p:spTree>
  </p:cSld>
  <p:clrMapOvr>
    <a:masterClrMapping xmlns:a="http://schemas.openxmlformats.org/drawingml/2006/main"/>
  </p:clrMapOvr>
</p:sld>
</file>