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1d8e16621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5e68e5fb048f8"/>
  </p:sldMasterIdLst>
  <p:sldIdLst>
    <p:sldId xmlns:r="http://schemas.openxmlformats.org/officeDocument/2006/relationships" id="256" r:id="R2e44b999ba68413c"/>
    <p:sldId xmlns:r="http://schemas.openxmlformats.org/officeDocument/2006/relationships" id="257" r:id="R0ece510586654fc9"/>
    <p:sldId xmlns:r="http://schemas.openxmlformats.org/officeDocument/2006/relationships" id="258" r:id="Ra439020036924ac9"/>
    <p:sldId xmlns:r="http://schemas.openxmlformats.org/officeDocument/2006/relationships" id="259" r:id="Rfe291d9fafab4022"/>
    <p:sldId xmlns:r="http://schemas.openxmlformats.org/officeDocument/2006/relationships" id="260" r:id="Re99fbe520bde44ed"/>
    <p:sldId xmlns:r="http://schemas.openxmlformats.org/officeDocument/2006/relationships" id="261" r:id="R7e80697de0fe49b9"/>
    <p:sldId xmlns:r="http://schemas.openxmlformats.org/officeDocument/2006/relationships" id="262" r:id="R8b3b3bce4eca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5e68e5fb048f8" /><Relationship Type="http://schemas.openxmlformats.org/officeDocument/2006/relationships/slide" Target="/ppt/slides/slide1.xml" Id="R2e44b999ba68413c" /><Relationship Type="http://schemas.openxmlformats.org/officeDocument/2006/relationships/slide" Target="/ppt/slides/slide2.xml" Id="R0ece510586654fc9" /><Relationship Type="http://schemas.openxmlformats.org/officeDocument/2006/relationships/slide" Target="/ppt/slides/slide3.xml" Id="Ra439020036924ac9" /><Relationship Type="http://schemas.openxmlformats.org/officeDocument/2006/relationships/slide" Target="/ppt/slides/slide4.xml" Id="Rfe291d9fafab4022" /><Relationship Type="http://schemas.openxmlformats.org/officeDocument/2006/relationships/slide" Target="/ppt/slides/slide5.xml" Id="Re99fbe520bde44ed" /><Relationship Type="http://schemas.openxmlformats.org/officeDocument/2006/relationships/slide" Target="/ppt/slides/slide6.xml" Id="R7e80697de0fe49b9" /><Relationship Type="http://schemas.openxmlformats.org/officeDocument/2006/relationships/slide" Target="/ppt/slides/slide7.xml" Id="R8b3b3bce4eca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0a0a97b5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4d51a787b4167" /><Relationship Type="http://schemas.openxmlformats.org/officeDocument/2006/relationships/theme" Target="/ppt/slideMasters/theme/theme1.xml" Id="Rd5a599e2cd3e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4d51a787b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9dd4adbf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927430bf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35d14436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91a01c6c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81276c1a4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c1f990f82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b7e094c3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SEAFRONT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SEAFRONT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6 582 449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SEAFRONT GROUP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PCØB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990 760 306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SEAFRONT EIENDOM AS</a:t>
            </a:r>
          </a:p>
        </p:txBody>
      </p:sp>
    </p:spTree>
  </p:cSld>
  <p:clrMapOvr>
    <a:masterClrMapping xmlns:a="http://schemas.openxmlformats.org/drawingml/2006/main"/>
  </p:clrMapOvr>
</p:sld>
</file>