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12291c9ebe42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cebb595d3740ad"/>
  </p:sldMasterIdLst>
  <p:sldIdLst>
    <p:sldId xmlns:r="http://schemas.openxmlformats.org/officeDocument/2006/relationships" id="256" r:id="Rdd833c30a9d940a3"/>
    <p:sldId xmlns:r="http://schemas.openxmlformats.org/officeDocument/2006/relationships" id="257" r:id="R07ab6e303fbb4fa4"/>
    <p:sldId xmlns:r="http://schemas.openxmlformats.org/officeDocument/2006/relationships" id="258" r:id="R9e30ac7c1ef247d3"/>
    <p:sldId xmlns:r="http://schemas.openxmlformats.org/officeDocument/2006/relationships" id="259" r:id="R316a69a4a2e74a57"/>
    <p:sldId xmlns:r="http://schemas.openxmlformats.org/officeDocument/2006/relationships" id="260" r:id="R273e0933f03a44fa"/>
    <p:sldId xmlns:r="http://schemas.openxmlformats.org/officeDocument/2006/relationships" id="261" r:id="Rb5c93996128d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ebb595d3740ad" /><Relationship Type="http://schemas.openxmlformats.org/officeDocument/2006/relationships/slide" Target="/ppt/slides/slide1.xml" Id="Rdd833c30a9d940a3" /><Relationship Type="http://schemas.openxmlformats.org/officeDocument/2006/relationships/slide" Target="/ppt/slides/slide2.xml" Id="R07ab6e303fbb4fa4" /><Relationship Type="http://schemas.openxmlformats.org/officeDocument/2006/relationships/slide" Target="/ppt/slides/slide3.xml" Id="R9e30ac7c1ef247d3" /><Relationship Type="http://schemas.openxmlformats.org/officeDocument/2006/relationships/slide" Target="/ppt/slides/slide4.xml" Id="R316a69a4a2e74a57" /><Relationship Type="http://schemas.openxmlformats.org/officeDocument/2006/relationships/slide" Target="/ppt/slides/slide5.xml" Id="R273e0933f03a44fa" /><Relationship Type="http://schemas.openxmlformats.org/officeDocument/2006/relationships/slide" Target="/ppt/slides/slide6.xml" Id="Rb5c93996128d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f77790dc542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e5f3ac2fc45fa" /><Relationship Type="http://schemas.openxmlformats.org/officeDocument/2006/relationships/theme" Target="/ppt/slideMasters/theme/theme1.xml" Id="R771634d7336b4e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ae5f3ac2fc45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2a1a141b145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55091903541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2cc3aeeee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be64b2b484b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b266bf65043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aa73313414c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FAUSA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FAUSA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990 788 413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 BYGG AS</a:t>
            </a:r>
          </a:p>
        </p:txBody>
      </p:sp>
    </p:spTree>
  </p:cSld>
  <p:clrMapOvr>
    <a:masterClrMapping xmlns:a="http://schemas.openxmlformats.org/drawingml/2006/main"/>
  </p:clrMapOvr>
</p:sld>
</file>