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0f18551acc46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46a584197b4ae2"/>
  </p:sldMasterIdLst>
  <p:sldIdLst>
    <p:sldId xmlns:r="http://schemas.openxmlformats.org/officeDocument/2006/relationships" id="256" r:id="Rd4a9497a3dd64d98"/>
    <p:sldId xmlns:r="http://schemas.openxmlformats.org/officeDocument/2006/relationships" id="257" r:id="R20918490e3a64095"/>
    <p:sldId xmlns:r="http://schemas.openxmlformats.org/officeDocument/2006/relationships" id="258" r:id="R81d5b2565b5c4818"/>
    <p:sldId xmlns:r="http://schemas.openxmlformats.org/officeDocument/2006/relationships" id="259" r:id="Rfb73b475381a4d1e"/>
    <p:sldId xmlns:r="http://schemas.openxmlformats.org/officeDocument/2006/relationships" id="260" r:id="R7189c6c7a46d48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6a584197b4ae2" /><Relationship Type="http://schemas.openxmlformats.org/officeDocument/2006/relationships/slide" Target="/ppt/slides/slide1.xml" Id="Rd4a9497a3dd64d98" /><Relationship Type="http://schemas.openxmlformats.org/officeDocument/2006/relationships/slide" Target="/ppt/slides/slide2.xml" Id="R20918490e3a64095" /><Relationship Type="http://schemas.openxmlformats.org/officeDocument/2006/relationships/slide" Target="/ppt/slides/slide3.xml" Id="R81d5b2565b5c4818" /><Relationship Type="http://schemas.openxmlformats.org/officeDocument/2006/relationships/slide" Target="/ppt/slides/slide4.xml" Id="Rfb73b475381a4d1e" /><Relationship Type="http://schemas.openxmlformats.org/officeDocument/2006/relationships/slide" Target="/ppt/slides/slide5.xml" Id="R7189c6c7a46d48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9962d237844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7770ff9134fac" /><Relationship Type="http://schemas.openxmlformats.org/officeDocument/2006/relationships/theme" Target="/ppt/slideMasters/theme/theme1.xml" Id="Ra66198e49de244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b7770ff9134f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f7ec91a2340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e243ef69b45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2df2d48d64a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064bc9bc846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523606798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990 788 413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