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242f2f7744c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98c7b3e494932"/>
  </p:sldMasterIdLst>
  <p:sldIdLst>
    <p:sldId xmlns:r="http://schemas.openxmlformats.org/officeDocument/2006/relationships" id="256" r:id="R5f7fc85402c14288"/>
    <p:sldId xmlns:r="http://schemas.openxmlformats.org/officeDocument/2006/relationships" id="257" r:id="R1da23b1abd014ad1"/>
    <p:sldId xmlns:r="http://schemas.openxmlformats.org/officeDocument/2006/relationships" id="258" r:id="R3670963e27c94feb"/>
    <p:sldId xmlns:r="http://schemas.openxmlformats.org/officeDocument/2006/relationships" id="259" r:id="R166a78066d124325"/>
    <p:sldId xmlns:r="http://schemas.openxmlformats.org/officeDocument/2006/relationships" id="260" r:id="R193db502470241bb"/>
    <p:sldId xmlns:r="http://schemas.openxmlformats.org/officeDocument/2006/relationships" id="261" r:id="R72ae9e81323146f6"/>
    <p:sldId xmlns:r="http://schemas.openxmlformats.org/officeDocument/2006/relationships" id="262" r:id="R29dca6bb391b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98c7b3e494932" /><Relationship Type="http://schemas.openxmlformats.org/officeDocument/2006/relationships/slide" Target="/ppt/slides/slide1.xml" Id="R5f7fc85402c14288" /><Relationship Type="http://schemas.openxmlformats.org/officeDocument/2006/relationships/slide" Target="/ppt/slides/slide2.xml" Id="R1da23b1abd014ad1" /><Relationship Type="http://schemas.openxmlformats.org/officeDocument/2006/relationships/slide" Target="/ppt/slides/slide3.xml" Id="R3670963e27c94feb" /><Relationship Type="http://schemas.openxmlformats.org/officeDocument/2006/relationships/slide" Target="/ppt/slides/slide4.xml" Id="R166a78066d124325" /><Relationship Type="http://schemas.openxmlformats.org/officeDocument/2006/relationships/slide" Target="/ppt/slides/slide5.xml" Id="R193db502470241bb" /><Relationship Type="http://schemas.openxmlformats.org/officeDocument/2006/relationships/slide" Target="/ppt/slides/slide6.xml" Id="R72ae9e81323146f6" /><Relationship Type="http://schemas.openxmlformats.org/officeDocument/2006/relationships/slide" Target="/ppt/slides/slide7.xml" Id="R29dca6bb391b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e2b7ba808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5aecf9ba34c3b" /><Relationship Type="http://schemas.openxmlformats.org/officeDocument/2006/relationships/theme" Target="/ppt/slideMasters/theme/theme1.xml" Id="R997f40b4de7d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5aecf9ba3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ab7df5a8a44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d11018cb14e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3bff421c3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208abe5364b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bff406a0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d4e2f8f8d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84a366ec64a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DAMAJO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DAMAJO HOLDING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905 399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Soltveitvegen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990 791 821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