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51fcb433be441c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8daa6218f66436e"/>
  </p:sldMasterIdLst>
  <p:sldIdLst>
    <p:sldId xmlns:r="http://schemas.openxmlformats.org/officeDocument/2006/relationships" id="256" r:id="R4396fda82e1342dc"/>
    <p:sldId xmlns:r="http://schemas.openxmlformats.org/officeDocument/2006/relationships" id="257" r:id="R52c3feedbe6042f4"/>
    <p:sldId xmlns:r="http://schemas.openxmlformats.org/officeDocument/2006/relationships" id="258" r:id="R5d7cce94e5b243cc"/>
    <p:sldId xmlns:r="http://schemas.openxmlformats.org/officeDocument/2006/relationships" id="259" r:id="R0d68368adf004ae8"/>
    <p:sldId xmlns:r="http://schemas.openxmlformats.org/officeDocument/2006/relationships" id="260" r:id="Rd9299d149b6d4a18"/>
    <p:sldId xmlns:r="http://schemas.openxmlformats.org/officeDocument/2006/relationships" id="261" r:id="R386ade36a6924f6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daa6218f66436e" /><Relationship Type="http://schemas.openxmlformats.org/officeDocument/2006/relationships/slide" Target="/ppt/slides/slide1.xml" Id="R4396fda82e1342dc" /><Relationship Type="http://schemas.openxmlformats.org/officeDocument/2006/relationships/slide" Target="/ppt/slides/slide2.xml" Id="R52c3feedbe6042f4" /><Relationship Type="http://schemas.openxmlformats.org/officeDocument/2006/relationships/slide" Target="/ppt/slides/slide3.xml" Id="R5d7cce94e5b243cc" /><Relationship Type="http://schemas.openxmlformats.org/officeDocument/2006/relationships/slide" Target="/ppt/slides/slide4.xml" Id="R0d68368adf004ae8" /><Relationship Type="http://schemas.openxmlformats.org/officeDocument/2006/relationships/slide" Target="/ppt/slides/slide5.xml" Id="Rd9299d149b6d4a18" /><Relationship Type="http://schemas.openxmlformats.org/officeDocument/2006/relationships/slide" Target="/ppt/slides/slide6.xml" Id="R386ade36a6924f6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f4fac291367486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73b53dd4d841ac" /><Relationship Type="http://schemas.openxmlformats.org/officeDocument/2006/relationships/theme" Target="/ppt/slideMasters/theme/theme1.xml" Id="R34515b1003fb4c6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673b53dd4d841a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11354acd994e4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8c412553aa40d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2bacd057ba489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e4cd53218f45e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f7d0228a69427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2e0ebbe6ab491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AKTIV RØRLEGGERSERVICE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RØRLEGGERSERVICE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AKTIV RØRLEGGERSERVICE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RØRLEGGERSERVICE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RØRLEGGERSERVICE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RØRLEGGERSERVICE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BAKKE LEIF HELGE HARVOLL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RØRLEGGERSERVICE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990 794 413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RØRLEGGERSERVICE AS</a:t>
            </a:r>
          </a:p>
        </p:txBody>
      </p:sp>
    </p:spTree>
  </p:cSld>
  <p:clrMapOvr>
    <a:masterClrMapping xmlns:a="http://schemas.openxmlformats.org/drawingml/2006/main"/>
  </p:clrMapOvr>
</p:sld>
</file>