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d12bc4d0b94a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424745eb7470d"/>
  </p:sldMasterIdLst>
  <p:sldIdLst>
    <p:sldId xmlns:r="http://schemas.openxmlformats.org/officeDocument/2006/relationships" id="256" r:id="R6e4db7e94952480a"/>
    <p:sldId xmlns:r="http://schemas.openxmlformats.org/officeDocument/2006/relationships" id="257" r:id="Reea3f6672b3e4058"/>
    <p:sldId xmlns:r="http://schemas.openxmlformats.org/officeDocument/2006/relationships" id="258" r:id="R26924ab15ddd4bb8"/>
    <p:sldId xmlns:r="http://schemas.openxmlformats.org/officeDocument/2006/relationships" id="259" r:id="R59dbe0127f2646b8"/>
    <p:sldId xmlns:r="http://schemas.openxmlformats.org/officeDocument/2006/relationships" id="260" r:id="R98aa077d659548cc"/>
    <p:sldId xmlns:r="http://schemas.openxmlformats.org/officeDocument/2006/relationships" id="261" r:id="Rc85ce820618143f6"/>
    <p:sldId xmlns:r="http://schemas.openxmlformats.org/officeDocument/2006/relationships" id="262" r:id="R87ef07c3f73b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424745eb7470d" /><Relationship Type="http://schemas.openxmlformats.org/officeDocument/2006/relationships/slide" Target="/ppt/slides/slide1.xml" Id="R6e4db7e94952480a" /><Relationship Type="http://schemas.openxmlformats.org/officeDocument/2006/relationships/slide" Target="/ppt/slides/slide2.xml" Id="Reea3f6672b3e4058" /><Relationship Type="http://schemas.openxmlformats.org/officeDocument/2006/relationships/slide" Target="/ppt/slides/slide3.xml" Id="R26924ab15ddd4bb8" /><Relationship Type="http://schemas.openxmlformats.org/officeDocument/2006/relationships/slide" Target="/ppt/slides/slide4.xml" Id="R59dbe0127f2646b8" /><Relationship Type="http://schemas.openxmlformats.org/officeDocument/2006/relationships/slide" Target="/ppt/slides/slide5.xml" Id="R98aa077d659548cc" /><Relationship Type="http://schemas.openxmlformats.org/officeDocument/2006/relationships/slide" Target="/ppt/slides/slide6.xml" Id="Rc85ce820618143f6" /><Relationship Type="http://schemas.openxmlformats.org/officeDocument/2006/relationships/slide" Target="/ppt/slides/slide7.xml" Id="R87ef07c3f73b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960e95d6a48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296f00444a24" /><Relationship Type="http://schemas.openxmlformats.org/officeDocument/2006/relationships/theme" Target="/ppt/slideMasters/theme/theme1.xml" Id="R8022b9b3aa634f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27296f00444a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91a20635c47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715e02e944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f26c53bf9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1d02cb76049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9e59265f547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f092778ea2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65680714d42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ASPENES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3 015 933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3 015 933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 ASPENES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990 804 486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ASPENES AS</a:t>
            </a:r>
          </a:p>
        </p:txBody>
      </p:sp>
    </p:spTree>
  </p:cSld>
  <p:clrMapOvr>
    <a:masterClrMapping xmlns:a="http://schemas.openxmlformats.org/drawingml/2006/main"/>
  </p:clrMapOvr>
</p:sld>
</file>