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4995c33e5f4e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cb1de7bee541e4"/>
  </p:sldMasterIdLst>
  <p:sldIdLst>
    <p:sldId xmlns:r="http://schemas.openxmlformats.org/officeDocument/2006/relationships" id="256" r:id="R4c5b7d169d134578"/>
    <p:sldId xmlns:r="http://schemas.openxmlformats.org/officeDocument/2006/relationships" id="257" r:id="R99d80dbb8d4f4496"/>
    <p:sldId xmlns:r="http://schemas.openxmlformats.org/officeDocument/2006/relationships" id="258" r:id="Rd4a8e751c9ab4a06"/>
    <p:sldId xmlns:r="http://schemas.openxmlformats.org/officeDocument/2006/relationships" id="259" r:id="R485ca91d1d1642a8"/>
    <p:sldId xmlns:r="http://schemas.openxmlformats.org/officeDocument/2006/relationships" id="260" r:id="Rfd4232ec85004a5d"/>
    <p:sldId xmlns:r="http://schemas.openxmlformats.org/officeDocument/2006/relationships" id="261" r:id="Rf8a357650e694d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cb1de7bee541e4" /><Relationship Type="http://schemas.openxmlformats.org/officeDocument/2006/relationships/slide" Target="/ppt/slides/slide1.xml" Id="R4c5b7d169d134578" /><Relationship Type="http://schemas.openxmlformats.org/officeDocument/2006/relationships/slide" Target="/ppt/slides/slide2.xml" Id="R99d80dbb8d4f4496" /><Relationship Type="http://schemas.openxmlformats.org/officeDocument/2006/relationships/slide" Target="/ppt/slides/slide3.xml" Id="Rd4a8e751c9ab4a06" /><Relationship Type="http://schemas.openxmlformats.org/officeDocument/2006/relationships/slide" Target="/ppt/slides/slide4.xml" Id="R485ca91d1d1642a8" /><Relationship Type="http://schemas.openxmlformats.org/officeDocument/2006/relationships/slide" Target="/ppt/slides/slide5.xml" Id="Rfd4232ec85004a5d" /><Relationship Type="http://schemas.openxmlformats.org/officeDocument/2006/relationships/slide" Target="/ppt/slides/slide6.xml" Id="Rf8a357650e694d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dd69fdeaef46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82612754f42e8" /><Relationship Type="http://schemas.openxmlformats.org/officeDocument/2006/relationships/theme" Target="/ppt/slideMasters/theme/theme1.xml" Id="Ra2764d92f72f4c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382612754f42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5b409a67a4b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b55f4317f40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55f13ed5b4f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b7806569843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2035ae8a944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19556a81a43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GHAZI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GHAZI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GHAZI GROUP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GHAZI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GHAZI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GHAZI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GHAZI REFAK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GHAZI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990 807 272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GHAZI GROUP AS</a:t>
            </a:r>
          </a:p>
        </p:txBody>
      </p:sp>
    </p:spTree>
  </p:cSld>
  <p:clrMapOvr>
    <a:masterClrMapping xmlns:a="http://schemas.openxmlformats.org/drawingml/2006/main"/>
  </p:clrMapOvr>
</p:sld>
</file>