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5da983066246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8c5801fc4b4134"/>
  </p:sldMasterIdLst>
  <p:sldIdLst>
    <p:sldId xmlns:r="http://schemas.openxmlformats.org/officeDocument/2006/relationships" id="256" r:id="R0e20bb1535714bf5"/>
    <p:sldId xmlns:r="http://schemas.openxmlformats.org/officeDocument/2006/relationships" id="257" r:id="R91a8a16f95574e2c"/>
    <p:sldId xmlns:r="http://schemas.openxmlformats.org/officeDocument/2006/relationships" id="258" r:id="R04acd2206c784c36"/>
    <p:sldId xmlns:r="http://schemas.openxmlformats.org/officeDocument/2006/relationships" id="259" r:id="R2ae82d2f567941d4"/>
    <p:sldId xmlns:r="http://schemas.openxmlformats.org/officeDocument/2006/relationships" id="260" r:id="R255a9770f99a44dd"/>
    <p:sldId xmlns:r="http://schemas.openxmlformats.org/officeDocument/2006/relationships" id="261" r:id="R495f310e25994a8d"/>
    <p:sldId xmlns:r="http://schemas.openxmlformats.org/officeDocument/2006/relationships" id="262" r:id="Rdb40dacd0f0d4e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8c5801fc4b4134" /><Relationship Type="http://schemas.openxmlformats.org/officeDocument/2006/relationships/slide" Target="/ppt/slides/slide1.xml" Id="R0e20bb1535714bf5" /><Relationship Type="http://schemas.openxmlformats.org/officeDocument/2006/relationships/slide" Target="/ppt/slides/slide2.xml" Id="R91a8a16f95574e2c" /><Relationship Type="http://schemas.openxmlformats.org/officeDocument/2006/relationships/slide" Target="/ppt/slides/slide3.xml" Id="R04acd2206c784c36" /><Relationship Type="http://schemas.openxmlformats.org/officeDocument/2006/relationships/slide" Target="/ppt/slides/slide4.xml" Id="R2ae82d2f567941d4" /><Relationship Type="http://schemas.openxmlformats.org/officeDocument/2006/relationships/slide" Target="/ppt/slides/slide5.xml" Id="R255a9770f99a44dd" /><Relationship Type="http://schemas.openxmlformats.org/officeDocument/2006/relationships/slide" Target="/ppt/slides/slide6.xml" Id="R495f310e25994a8d" /><Relationship Type="http://schemas.openxmlformats.org/officeDocument/2006/relationships/slide" Target="/ppt/slides/slide7.xml" Id="Rdb40dacd0f0d4e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376272a2f94b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98296a9cd4f51" /><Relationship Type="http://schemas.openxmlformats.org/officeDocument/2006/relationships/theme" Target="/ppt/slideMasters/theme/theme1.xml" Id="Re369e7e222ca4d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498296a9cd4f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4b85801cc4f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c60573d984b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9a4962f2d44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fbcbc65964e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1fd48ece349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5fdc6e0d848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58701102a49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KROSSHØ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KROSSHØ AS ble etablert [år] og holder til i Grotli.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−87 099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−2 727 767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1 815 275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SKOGEN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Skjåkvegen 5235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2695 Grotli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39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990 808 090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KROSSHØ AS</a:t>
            </a:r>
          </a:p>
        </p:txBody>
      </p:sp>
    </p:spTree>
  </p:cSld>
  <p:clrMapOvr>
    <a:masterClrMapping xmlns:a="http://schemas.openxmlformats.org/drawingml/2006/main"/>
  </p:clrMapOvr>
</p:sld>
</file>