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39f84664b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79b943c9b42d6"/>
  </p:sldMasterIdLst>
  <p:sldIdLst>
    <p:sldId xmlns:r="http://schemas.openxmlformats.org/officeDocument/2006/relationships" id="256" r:id="Rde1742caf8054214"/>
    <p:sldId xmlns:r="http://schemas.openxmlformats.org/officeDocument/2006/relationships" id="257" r:id="R00e03353d39e4a34"/>
    <p:sldId xmlns:r="http://schemas.openxmlformats.org/officeDocument/2006/relationships" id="258" r:id="R41db68c189bb4729"/>
    <p:sldId xmlns:r="http://schemas.openxmlformats.org/officeDocument/2006/relationships" id="259" r:id="Re373acef4d1045f9"/>
    <p:sldId xmlns:r="http://schemas.openxmlformats.org/officeDocument/2006/relationships" id="260" r:id="R5e783896f50a48d1"/>
    <p:sldId xmlns:r="http://schemas.openxmlformats.org/officeDocument/2006/relationships" id="261" r:id="R2125ff8a9edc4bc9"/>
    <p:sldId xmlns:r="http://schemas.openxmlformats.org/officeDocument/2006/relationships" id="262" r:id="R23b77f52703d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79b943c9b42d6" /><Relationship Type="http://schemas.openxmlformats.org/officeDocument/2006/relationships/slide" Target="/ppt/slides/slide1.xml" Id="Rde1742caf8054214" /><Relationship Type="http://schemas.openxmlformats.org/officeDocument/2006/relationships/slide" Target="/ppt/slides/slide2.xml" Id="R00e03353d39e4a34" /><Relationship Type="http://schemas.openxmlformats.org/officeDocument/2006/relationships/slide" Target="/ppt/slides/slide3.xml" Id="R41db68c189bb4729" /><Relationship Type="http://schemas.openxmlformats.org/officeDocument/2006/relationships/slide" Target="/ppt/slides/slide4.xml" Id="Re373acef4d1045f9" /><Relationship Type="http://schemas.openxmlformats.org/officeDocument/2006/relationships/slide" Target="/ppt/slides/slide5.xml" Id="R5e783896f50a48d1" /><Relationship Type="http://schemas.openxmlformats.org/officeDocument/2006/relationships/slide" Target="/ppt/slides/slide6.xml" Id="R2125ff8a9edc4bc9" /><Relationship Type="http://schemas.openxmlformats.org/officeDocument/2006/relationships/slide" Target="/ppt/slides/slide7.xml" Id="R23b77f52703d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3156747dd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deb6cc17240ef" /><Relationship Type="http://schemas.openxmlformats.org/officeDocument/2006/relationships/theme" Target="/ppt/slideMasters/theme/theme1.xml" Id="Rcc2a93fdf860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deb6cc172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1db94dec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fd0332b6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d9ea3b82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3e9075d9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63baffff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ff9f14e80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efa94224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BETTUM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10 008 801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11 841 489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12 028 889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BETTUM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Kjellengveien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990 818 045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BETTUM INVEST AS</a:t>
            </a:r>
          </a:p>
        </p:txBody>
      </p:sp>
    </p:spTree>
  </p:cSld>
  <p:clrMapOvr>
    <a:masterClrMapping xmlns:a="http://schemas.openxmlformats.org/drawingml/2006/main"/>
  </p:clrMapOvr>
</p:sld>
</file>