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2f60d8d9b44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1c07b14b9c4f0d"/>
  </p:sldMasterIdLst>
  <p:sldIdLst>
    <p:sldId xmlns:r="http://schemas.openxmlformats.org/officeDocument/2006/relationships" id="256" r:id="R62afc45a207249fc"/>
    <p:sldId xmlns:r="http://schemas.openxmlformats.org/officeDocument/2006/relationships" id="257" r:id="Re0e53e5fdd1e4c32"/>
    <p:sldId xmlns:r="http://schemas.openxmlformats.org/officeDocument/2006/relationships" id="258" r:id="R28db1736309e4745"/>
    <p:sldId xmlns:r="http://schemas.openxmlformats.org/officeDocument/2006/relationships" id="259" r:id="R0ba12b7f41364696"/>
    <p:sldId xmlns:r="http://schemas.openxmlformats.org/officeDocument/2006/relationships" id="260" r:id="Rded26969b7374414"/>
    <p:sldId xmlns:r="http://schemas.openxmlformats.org/officeDocument/2006/relationships" id="261" r:id="R0831dffe12d44e14"/>
    <p:sldId xmlns:r="http://schemas.openxmlformats.org/officeDocument/2006/relationships" id="262" r:id="R142db21f3de545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c07b14b9c4f0d" /><Relationship Type="http://schemas.openxmlformats.org/officeDocument/2006/relationships/slide" Target="/ppt/slides/slide1.xml" Id="R62afc45a207249fc" /><Relationship Type="http://schemas.openxmlformats.org/officeDocument/2006/relationships/slide" Target="/ppt/slides/slide2.xml" Id="Re0e53e5fdd1e4c32" /><Relationship Type="http://schemas.openxmlformats.org/officeDocument/2006/relationships/slide" Target="/ppt/slides/slide3.xml" Id="R28db1736309e4745" /><Relationship Type="http://schemas.openxmlformats.org/officeDocument/2006/relationships/slide" Target="/ppt/slides/slide4.xml" Id="R0ba12b7f41364696" /><Relationship Type="http://schemas.openxmlformats.org/officeDocument/2006/relationships/slide" Target="/ppt/slides/slide5.xml" Id="Rded26969b7374414" /><Relationship Type="http://schemas.openxmlformats.org/officeDocument/2006/relationships/slide" Target="/ppt/slides/slide6.xml" Id="R0831dffe12d44e14" /><Relationship Type="http://schemas.openxmlformats.org/officeDocument/2006/relationships/slide" Target="/ppt/slides/slide7.xml" Id="R142db21f3de545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87cf1feeb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7a93ea2f440ef" /><Relationship Type="http://schemas.openxmlformats.org/officeDocument/2006/relationships/theme" Target="/ppt/slideMasters/theme/theme1.xml" Id="R2626bf2d4050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7a93ea2f4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622e6920c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c71450529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b00d75019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8a881e8bb49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b89208cbd4c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f9b6b6535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3e8114f1e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GLITRE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GLITRE ØKONOMI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HELEN 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Rotneimvegen 729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55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gunn@glitreokonomi.no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990 824 614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GLITRE ØKONOMI AS</a:t>
            </a:r>
          </a:p>
        </p:txBody>
      </p:sp>
    </p:spTree>
  </p:cSld>
  <p:clrMapOvr>
    <a:masterClrMapping xmlns:a="http://schemas.openxmlformats.org/drawingml/2006/main"/>
  </p:clrMapOvr>
</p:sld>
</file>