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19b30b7aa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44f24fd4943a9"/>
  </p:sldMasterIdLst>
  <p:sldIdLst>
    <p:sldId xmlns:r="http://schemas.openxmlformats.org/officeDocument/2006/relationships" id="256" r:id="Rc4d4f04b99144ed7"/>
    <p:sldId xmlns:r="http://schemas.openxmlformats.org/officeDocument/2006/relationships" id="257" r:id="R47d9c5a3f85c449e"/>
    <p:sldId xmlns:r="http://schemas.openxmlformats.org/officeDocument/2006/relationships" id="258" r:id="Rd3830c643324475f"/>
    <p:sldId xmlns:r="http://schemas.openxmlformats.org/officeDocument/2006/relationships" id="259" r:id="Rb7cca8a638b04929"/>
    <p:sldId xmlns:r="http://schemas.openxmlformats.org/officeDocument/2006/relationships" id="260" r:id="Rbcadfd606c7b4328"/>
    <p:sldId xmlns:r="http://schemas.openxmlformats.org/officeDocument/2006/relationships" id="261" r:id="R65c22ee558324547"/>
    <p:sldId xmlns:r="http://schemas.openxmlformats.org/officeDocument/2006/relationships" id="262" r:id="R7de403e54a08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44f24fd4943a9" /><Relationship Type="http://schemas.openxmlformats.org/officeDocument/2006/relationships/slide" Target="/ppt/slides/slide1.xml" Id="Rc4d4f04b99144ed7" /><Relationship Type="http://schemas.openxmlformats.org/officeDocument/2006/relationships/slide" Target="/ppt/slides/slide2.xml" Id="R47d9c5a3f85c449e" /><Relationship Type="http://schemas.openxmlformats.org/officeDocument/2006/relationships/slide" Target="/ppt/slides/slide3.xml" Id="Rd3830c643324475f" /><Relationship Type="http://schemas.openxmlformats.org/officeDocument/2006/relationships/slide" Target="/ppt/slides/slide4.xml" Id="Rb7cca8a638b04929" /><Relationship Type="http://schemas.openxmlformats.org/officeDocument/2006/relationships/slide" Target="/ppt/slides/slide5.xml" Id="Rbcadfd606c7b4328" /><Relationship Type="http://schemas.openxmlformats.org/officeDocument/2006/relationships/slide" Target="/ppt/slides/slide6.xml" Id="R65c22ee558324547" /><Relationship Type="http://schemas.openxmlformats.org/officeDocument/2006/relationships/slide" Target="/ppt/slides/slide7.xml" Id="R7de403e54a08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77bc73bd441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2419aa0e34e9c" /><Relationship Type="http://schemas.openxmlformats.org/officeDocument/2006/relationships/theme" Target="/ppt/slideMasters/theme/theme1.xml" Id="R07d6897b20384b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2419aa0e3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c8f79b443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6e07a1d5543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4bbf22678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98297e586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25b87d5424d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6eb6941cb40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71d02cb06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BENTES SALONG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BENTES SALONG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6 945 890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4 012 496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HYTTEBAKK SIGNE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Svartøyveien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990 841 977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BENTES SALONG AS</a:t>
            </a:r>
          </a:p>
        </p:txBody>
      </p:sp>
    </p:spTree>
  </p:cSld>
  <p:clrMapOvr>
    <a:masterClrMapping xmlns:a="http://schemas.openxmlformats.org/drawingml/2006/main"/>
  </p:clrMapOvr>
</p:sld>
</file>