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7c9e09999f4b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9e9e888d74d9a"/>
  </p:sldMasterIdLst>
  <p:sldIdLst>
    <p:sldId xmlns:r="http://schemas.openxmlformats.org/officeDocument/2006/relationships" id="256" r:id="R2892be20038a4c52"/>
    <p:sldId xmlns:r="http://schemas.openxmlformats.org/officeDocument/2006/relationships" id="257" r:id="Raa8928bf25c240ef"/>
    <p:sldId xmlns:r="http://schemas.openxmlformats.org/officeDocument/2006/relationships" id="258" r:id="R603d120255a940f2"/>
    <p:sldId xmlns:r="http://schemas.openxmlformats.org/officeDocument/2006/relationships" id="259" r:id="Re5cd394048fa4291"/>
    <p:sldId xmlns:r="http://schemas.openxmlformats.org/officeDocument/2006/relationships" id="260" r:id="R5d7622ec7fd74c23"/>
    <p:sldId xmlns:r="http://schemas.openxmlformats.org/officeDocument/2006/relationships" id="261" r:id="Rabf80e4fe502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9e9e888d74d9a" /><Relationship Type="http://schemas.openxmlformats.org/officeDocument/2006/relationships/slide" Target="/ppt/slides/slide1.xml" Id="R2892be20038a4c52" /><Relationship Type="http://schemas.openxmlformats.org/officeDocument/2006/relationships/slide" Target="/ppt/slides/slide2.xml" Id="Raa8928bf25c240ef" /><Relationship Type="http://schemas.openxmlformats.org/officeDocument/2006/relationships/slide" Target="/ppt/slides/slide3.xml" Id="R603d120255a940f2" /><Relationship Type="http://schemas.openxmlformats.org/officeDocument/2006/relationships/slide" Target="/ppt/slides/slide4.xml" Id="Re5cd394048fa4291" /><Relationship Type="http://schemas.openxmlformats.org/officeDocument/2006/relationships/slide" Target="/ppt/slides/slide5.xml" Id="R5d7622ec7fd74c23" /><Relationship Type="http://schemas.openxmlformats.org/officeDocument/2006/relationships/slide" Target="/ppt/slides/slide6.xml" Id="Rabf80e4fe502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57a094b38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f3777048d4595" /><Relationship Type="http://schemas.openxmlformats.org/officeDocument/2006/relationships/theme" Target="/ppt/slideMasters/theme/theme1.xml" Id="R92d144924a6241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f3777048d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87dacd5d4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7acc4013345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115506c8749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8c02ebf114e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39aa4e84e40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a47da6f75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FOSSEKAILN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FOSSEKAILN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FOSSEKAILN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FOSSEKAILN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FOSSEKAILN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FOSSEKAILN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STRUPEN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FOSSEKAILN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FOSSEKAILN AS</a:t>
            </a:r>
          </a:p>
        </p:txBody>
      </p:sp>
    </p:spTree>
  </p:cSld>
  <p:clrMapOvr>
    <a:masterClrMapping xmlns:a="http://schemas.openxmlformats.org/drawingml/2006/main"/>
  </p:clrMapOvr>
</p:sld>
</file>