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c90b97e5ec46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0412ce16c14a38"/>
  </p:sldMasterIdLst>
  <p:sldIdLst>
    <p:sldId xmlns:r="http://schemas.openxmlformats.org/officeDocument/2006/relationships" id="256" r:id="R25ccdedb54994c11"/>
    <p:sldId xmlns:r="http://schemas.openxmlformats.org/officeDocument/2006/relationships" id="257" r:id="R6630e3af234c4231"/>
    <p:sldId xmlns:r="http://schemas.openxmlformats.org/officeDocument/2006/relationships" id="258" r:id="R01d015516a2d4c81"/>
    <p:sldId xmlns:r="http://schemas.openxmlformats.org/officeDocument/2006/relationships" id="259" r:id="R8858435489ce4275"/>
    <p:sldId xmlns:r="http://schemas.openxmlformats.org/officeDocument/2006/relationships" id="260" r:id="Rfdc904a364314738"/>
    <p:sldId xmlns:r="http://schemas.openxmlformats.org/officeDocument/2006/relationships" id="261" r:id="R6a6372ba835d4a24"/>
    <p:sldId xmlns:r="http://schemas.openxmlformats.org/officeDocument/2006/relationships" id="262" r:id="Rf45b5a87ce6645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412ce16c14a38" /><Relationship Type="http://schemas.openxmlformats.org/officeDocument/2006/relationships/slide" Target="/ppt/slides/slide1.xml" Id="R25ccdedb54994c11" /><Relationship Type="http://schemas.openxmlformats.org/officeDocument/2006/relationships/slide" Target="/ppt/slides/slide2.xml" Id="R6630e3af234c4231" /><Relationship Type="http://schemas.openxmlformats.org/officeDocument/2006/relationships/slide" Target="/ppt/slides/slide3.xml" Id="R01d015516a2d4c81" /><Relationship Type="http://schemas.openxmlformats.org/officeDocument/2006/relationships/slide" Target="/ppt/slides/slide4.xml" Id="R8858435489ce4275" /><Relationship Type="http://schemas.openxmlformats.org/officeDocument/2006/relationships/slide" Target="/ppt/slides/slide5.xml" Id="Rfdc904a364314738" /><Relationship Type="http://schemas.openxmlformats.org/officeDocument/2006/relationships/slide" Target="/ppt/slides/slide6.xml" Id="R6a6372ba835d4a24" /><Relationship Type="http://schemas.openxmlformats.org/officeDocument/2006/relationships/slide" Target="/ppt/slides/slide7.xml" Id="Rf45b5a87ce6645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bfcd0c86c04b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3fb99a9bb42e1" /><Relationship Type="http://schemas.openxmlformats.org/officeDocument/2006/relationships/theme" Target="/ppt/slideMasters/theme/theme1.xml" Id="Rdbfbfc5b846243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73fb99a9bb42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b0b438f8e43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527389fdc4d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17ca1f23444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6377e56ec4b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0bcc5aa0740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1ff7421f047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a2a16cd0a40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THOMSON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THOMSON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THOMSON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THOMSON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THOMSON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THOMSON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−815 343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2 696 186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4 443 889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THOMSON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VIDAR THOMSON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THOMSON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Thomson, Fagertunveien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990 868 921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THOMSON CAPITAL AS</a:t>
            </a:r>
          </a:p>
        </p:txBody>
      </p:sp>
    </p:spTree>
  </p:cSld>
  <p:clrMapOvr>
    <a:masterClrMapping xmlns:a="http://schemas.openxmlformats.org/drawingml/2006/main"/>
  </p:clrMapOvr>
</p:sld>
</file>