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78840a5f1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3caffdee24e75"/>
  </p:sldMasterIdLst>
  <p:sldIdLst>
    <p:sldId xmlns:r="http://schemas.openxmlformats.org/officeDocument/2006/relationships" id="256" r:id="Re144a3abf5834e5c"/>
    <p:sldId xmlns:r="http://schemas.openxmlformats.org/officeDocument/2006/relationships" id="257" r:id="R0d775039299f4395"/>
    <p:sldId xmlns:r="http://schemas.openxmlformats.org/officeDocument/2006/relationships" id="258" r:id="R1ba8d12b449f49d5"/>
    <p:sldId xmlns:r="http://schemas.openxmlformats.org/officeDocument/2006/relationships" id="259" r:id="R4205f1f0075c4e76"/>
    <p:sldId xmlns:r="http://schemas.openxmlformats.org/officeDocument/2006/relationships" id="260" r:id="R595dea47ff3b483f"/>
    <p:sldId xmlns:r="http://schemas.openxmlformats.org/officeDocument/2006/relationships" id="261" r:id="Rff4e326cfd5b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3caffdee24e75" /><Relationship Type="http://schemas.openxmlformats.org/officeDocument/2006/relationships/slide" Target="/ppt/slides/slide1.xml" Id="Re144a3abf5834e5c" /><Relationship Type="http://schemas.openxmlformats.org/officeDocument/2006/relationships/slide" Target="/ppt/slides/slide2.xml" Id="R0d775039299f4395" /><Relationship Type="http://schemas.openxmlformats.org/officeDocument/2006/relationships/slide" Target="/ppt/slides/slide3.xml" Id="R1ba8d12b449f49d5" /><Relationship Type="http://schemas.openxmlformats.org/officeDocument/2006/relationships/slide" Target="/ppt/slides/slide4.xml" Id="R4205f1f0075c4e76" /><Relationship Type="http://schemas.openxmlformats.org/officeDocument/2006/relationships/slide" Target="/ppt/slides/slide5.xml" Id="R595dea47ff3b483f" /><Relationship Type="http://schemas.openxmlformats.org/officeDocument/2006/relationships/slide" Target="/ppt/slides/slide6.xml" Id="Rff4e326cfd5b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d581523f9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42aa15804ed2" /><Relationship Type="http://schemas.openxmlformats.org/officeDocument/2006/relationships/theme" Target="/ppt/slideMasters/theme/theme1.xml" Id="R00c2acf0e786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c42aa1580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609d1104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ac5229be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c7e3a8365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95ecce08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0d903bb85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171989c2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