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ebb0c1ee1d4476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182db0cc0e3485a"/>
  </p:sldMasterIdLst>
  <p:sldIdLst>
    <p:sldId xmlns:r="http://schemas.openxmlformats.org/officeDocument/2006/relationships" id="256" r:id="R570fef1d129a4731"/>
    <p:sldId xmlns:r="http://schemas.openxmlformats.org/officeDocument/2006/relationships" id="257" r:id="R16a84f79afc04bc3"/>
    <p:sldId xmlns:r="http://schemas.openxmlformats.org/officeDocument/2006/relationships" id="258" r:id="Rb4c3cdf3c0a94f50"/>
    <p:sldId xmlns:r="http://schemas.openxmlformats.org/officeDocument/2006/relationships" id="259" r:id="Rb34b03795da441ea"/>
    <p:sldId xmlns:r="http://schemas.openxmlformats.org/officeDocument/2006/relationships" id="260" r:id="R4503685c9b5c4f4d"/>
    <p:sldId xmlns:r="http://schemas.openxmlformats.org/officeDocument/2006/relationships" id="261" r:id="Rd131c9dd64bf4a9d"/>
    <p:sldId xmlns:r="http://schemas.openxmlformats.org/officeDocument/2006/relationships" id="262" r:id="R5197f77636114f3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82db0cc0e3485a" /><Relationship Type="http://schemas.openxmlformats.org/officeDocument/2006/relationships/slide" Target="/ppt/slides/slide1.xml" Id="R570fef1d129a4731" /><Relationship Type="http://schemas.openxmlformats.org/officeDocument/2006/relationships/slide" Target="/ppt/slides/slide2.xml" Id="R16a84f79afc04bc3" /><Relationship Type="http://schemas.openxmlformats.org/officeDocument/2006/relationships/slide" Target="/ppt/slides/slide3.xml" Id="Rb4c3cdf3c0a94f50" /><Relationship Type="http://schemas.openxmlformats.org/officeDocument/2006/relationships/slide" Target="/ppt/slides/slide4.xml" Id="Rb34b03795da441ea" /><Relationship Type="http://schemas.openxmlformats.org/officeDocument/2006/relationships/slide" Target="/ppt/slides/slide5.xml" Id="R4503685c9b5c4f4d" /><Relationship Type="http://schemas.openxmlformats.org/officeDocument/2006/relationships/slide" Target="/ppt/slides/slide6.xml" Id="Rd131c9dd64bf4a9d" /><Relationship Type="http://schemas.openxmlformats.org/officeDocument/2006/relationships/slide" Target="/ppt/slides/slide7.xml" Id="R5197f77636114f3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b60042a577415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0a26db8d8248d9" /><Relationship Type="http://schemas.openxmlformats.org/officeDocument/2006/relationships/theme" Target="/ppt/slideMasters/theme/theme1.xml" Id="R4df8bcb3508f43b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80a26db8d8248d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f526282f95413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1e1cee21c4457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45d0012ce842c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e80e51672f433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94d05c36ef41b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87ff5630da4f5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e81d39136a423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ELTIX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ELTIX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ELTIX AS ble etablert [år] og holder til i Vollen.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ELTIX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ELTIX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ELTIX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−210 276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2 865 377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9 927 423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15 624 775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ELTIX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ELTON ANDREAS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ELTIX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Andreas Elton, Vollen marina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1390 Vollen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990 869 049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ELTIX AS</a:t>
            </a:r>
          </a:p>
        </p:txBody>
      </p:sp>
    </p:spTree>
  </p:cSld>
  <p:clrMapOvr>
    <a:masterClrMapping xmlns:a="http://schemas.openxmlformats.org/drawingml/2006/main"/>
  </p:clrMapOvr>
</p:sld>
</file>