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f9c8c4c00848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c4e6dc32cc42e3"/>
  </p:sldMasterIdLst>
  <p:sldIdLst>
    <p:sldId xmlns:r="http://schemas.openxmlformats.org/officeDocument/2006/relationships" id="256" r:id="R313d4022067c4f97"/>
    <p:sldId xmlns:r="http://schemas.openxmlformats.org/officeDocument/2006/relationships" id="257" r:id="Rc23c24f9562d4ae9"/>
    <p:sldId xmlns:r="http://schemas.openxmlformats.org/officeDocument/2006/relationships" id="258" r:id="R85e35fd67424418d"/>
    <p:sldId xmlns:r="http://schemas.openxmlformats.org/officeDocument/2006/relationships" id="259" r:id="R6c9957475a5d4f39"/>
    <p:sldId xmlns:r="http://schemas.openxmlformats.org/officeDocument/2006/relationships" id="260" r:id="R945b979ca26c489e"/>
    <p:sldId xmlns:r="http://schemas.openxmlformats.org/officeDocument/2006/relationships" id="261" r:id="R9c04f42c86fe45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c4e6dc32cc42e3" /><Relationship Type="http://schemas.openxmlformats.org/officeDocument/2006/relationships/slide" Target="/ppt/slides/slide1.xml" Id="R313d4022067c4f97" /><Relationship Type="http://schemas.openxmlformats.org/officeDocument/2006/relationships/slide" Target="/ppt/slides/slide2.xml" Id="Rc23c24f9562d4ae9" /><Relationship Type="http://schemas.openxmlformats.org/officeDocument/2006/relationships/slide" Target="/ppt/slides/slide3.xml" Id="R85e35fd67424418d" /><Relationship Type="http://schemas.openxmlformats.org/officeDocument/2006/relationships/slide" Target="/ppt/slides/slide4.xml" Id="R6c9957475a5d4f39" /><Relationship Type="http://schemas.openxmlformats.org/officeDocument/2006/relationships/slide" Target="/ppt/slides/slide5.xml" Id="R945b979ca26c489e" /><Relationship Type="http://schemas.openxmlformats.org/officeDocument/2006/relationships/slide" Target="/ppt/slides/slide6.xml" Id="R9c04f42c86fe45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4db5cfbcd844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c9cc5d9fb4d9d" /><Relationship Type="http://schemas.openxmlformats.org/officeDocument/2006/relationships/theme" Target="/ppt/slideMasters/theme/theme1.xml" Id="R39096827b9784d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0c9cc5d9fb4d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d59fabbb74b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96aa4b1564f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e5bcb00e540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19d2f4ad54d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102b6a9b9e4c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e15b18b974d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ASPEHAUG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ASPEHAUG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ASPEHAUG VIDAR TEIS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990 873 607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ASPEHAUG HOLDING AS</a:t>
            </a:r>
          </a:p>
        </p:txBody>
      </p:sp>
    </p:spTree>
  </p:cSld>
  <p:clrMapOvr>
    <a:masterClrMapping xmlns:a="http://schemas.openxmlformats.org/drawingml/2006/main"/>
  </p:clrMapOvr>
</p:sld>
</file>