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f5363e112ad496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01d734f96124bb6"/>
  </p:sldMasterIdLst>
  <p:sldIdLst>
    <p:sldId xmlns:r="http://schemas.openxmlformats.org/officeDocument/2006/relationships" id="256" r:id="Rd1fbdfb1b7924e3c"/>
    <p:sldId xmlns:r="http://schemas.openxmlformats.org/officeDocument/2006/relationships" id="257" r:id="R48e69566d5c54c76"/>
    <p:sldId xmlns:r="http://schemas.openxmlformats.org/officeDocument/2006/relationships" id="258" r:id="Rf542b2d52b284883"/>
    <p:sldId xmlns:r="http://schemas.openxmlformats.org/officeDocument/2006/relationships" id="259" r:id="R4cf7fcd973564669"/>
    <p:sldId xmlns:r="http://schemas.openxmlformats.org/officeDocument/2006/relationships" id="260" r:id="R3c14559a2c6d429c"/>
    <p:sldId xmlns:r="http://schemas.openxmlformats.org/officeDocument/2006/relationships" id="261" r:id="Rd5b0933609a34a41"/>
    <p:sldId xmlns:r="http://schemas.openxmlformats.org/officeDocument/2006/relationships" id="262" r:id="R30536ea566584f9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01d734f96124bb6" /><Relationship Type="http://schemas.openxmlformats.org/officeDocument/2006/relationships/slide" Target="/ppt/slides/slide1.xml" Id="Rd1fbdfb1b7924e3c" /><Relationship Type="http://schemas.openxmlformats.org/officeDocument/2006/relationships/slide" Target="/ppt/slides/slide2.xml" Id="R48e69566d5c54c76" /><Relationship Type="http://schemas.openxmlformats.org/officeDocument/2006/relationships/slide" Target="/ppt/slides/slide3.xml" Id="Rf542b2d52b284883" /><Relationship Type="http://schemas.openxmlformats.org/officeDocument/2006/relationships/slide" Target="/ppt/slides/slide4.xml" Id="R4cf7fcd973564669" /><Relationship Type="http://schemas.openxmlformats.org/officeDocument/2006/relationships/slide" Target="/ppt/slides/slide5.xml" Id="R3c14559a2c6d429c" /><Relationship Type="http://schemas.openxmlformats.org/officeDocument/2006/relationships/slide" Target="/ppt/slides/slide6.xml" Id="Rd5b0933609a34a41" /><Relationship Type="http://schemas.openxmlformats.org/officeDocument/2006/relationships/slide" Target="/ppt/slides/slide7.xml" Id="R30536ea566584f9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129b7d41cc748b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e94f612c71449d1" /><Relationship Type="http://schemas.openxmlformats.org/officeDocument/2006/relationships/theme" Target="/ppt/slideMasters/theme/theme1.xml" Id="R3d718ba3ea634ff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e94f612c71449d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58d55e6914416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f81b346e6e47a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b24bf1c64f468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bb4a9eb9594c9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90d15fb0003499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97b60c8fa9443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0def7b2b89464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ØYSTEIN HÆREM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ØYSTEIN HÆREM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ØYSTEIN HÆREM AS ble etablert [år] og holder til i Asker.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ØYSTEIN HÆREM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ØYSTEIN HÆREM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ØYSTEIN HÆREM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1 310 938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−89 862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2 132 771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26 395 898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32 137 365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ØYSTEIN HÆREM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ØYSTEIN HÆREM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ØYSTEIN HÆREM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Bleikerhaugen 65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1387 Asker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31 28 50 86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oystein@haerem.no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990 893 721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ØYSTEIN HÆREM AS</a:t>
            </a:r>
          </a:p>
        </p:txBody>
      </p:sp>
    </p:spTree>
  </p:cSld>
  <p:clrMapOvr>
    <a:masterClrMapping xmlns:a="http://schemas.openxmlformats.org/drawingml/2006/main"/>
  </p:clrMapOvr>
</p:sld>
</file>