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4fa42745ca46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b90ff48154ab2"/>
  </p:sldMasterIdLst>
  <p:sldIdLst>
    <p:sldId xmlns:r="http://schemas.openxmlformats.org/officeDocument/2006/relationships" id="256" r:id="R674c0da132334555"/>
    <p:sldId xmlns:r="http://schemas.openxmlformats.org/officeDocument/2006/relationships" id="257" r:id="Rd76b424b73634b54"/>
    <p:sldId xmlns:r="http://schemas.openxmlformats.org/officeDocument/2006/relationships" id="258" r:id="R50f0967178a24bb3"/>
    <p:sldId xmlns:r="http://schemas.openxmlformats.org/officeDocument/2006/relationships" id="259" r:id="R06289ff2a39e41ee"/>
    <p:sldId xmlns:r="http://schemas.openxmlformats.org/officeDocument/2006/relationships" id="260" r:id="R5c27a7896a6c4e2e"/>
    <p:sldId xmlns:r="http://schemas.openxmlformats.org/officeDocument/2006/relationships" id="261" r:id="Ra3e6787b35dd4739"/>
    <p:sldId xmlns:r="http://schemas.openxmlformats.org/officeDocument/2006/relationships" id="262" r:id="Rb4ecb92ce4cb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b90ff48154ab2" /><Relationship Type="http://schemas.openxmlformats.org/officeDocument/2006/relationships/slide" Target="/ppt/slides/slide1.xml" Id="R674c0da132334555" /><Relationship Type="http://schemas.openxmlformats.org/officeDocument/2006/relationships/slide" Target="/ppt/slides/slide2.xml" Id="Rd76b424b73634b54" /><Relationship Type="http://schemas.openxmlformats.org/officeDocument/2006/relationships/slide" Target="/ppt/slides/slide3.xml" Id="R50f0967178a24bb3" /><Relationship Type="http://schemas.openxmlformats.org/officeDocument/2006/relationships/slide" Target="/ppt/slides/slide4.xml" Id="R06289ff2a39e41ee" /><Relationship Type="http://schemas.openxmlformats.org/officeDocument/2006/relationships/slide" Target="/ppt/slides/slide5.xml" Id="R5c27a7896a6c4e2e" /><Relationship Type="http://schemas.openxmlformats.org/officeDocument/2006/relationships/slide" Target="/ppt/slides/slide6.xml" Id="Ra3e6787b35dd4739" /><Relationship Type="http://schemas.openxmlformats.org/officeDocument/2006/relationships/slide" Target="/ppt/slides/slide7.xml" Id="Rb4ecb92ce4cb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3b4846c47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c37268757428a" /><Relationship Type="http://schemas.openxmlformats.org/officeDocument/2006/relationships/theme" Target="/ppt/slideMasters/theme/theme1.xml" Id="Rf13967a1c9b5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c37268757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599fdb2f7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e04a6d1e8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00cf8fc6d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e3e354529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2d4e8df9e49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d0a834419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94774925f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AUGMEN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2 242 892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TORKEL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38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torkel.ruud@multico.no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990 895 228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AUGMEN INVEST AS</a:t>
            </a:r>
          </a:p>
        </p:txBody>
      </p:sp>
    </p:spTree>
  </p:cSld>
  <p:clrMapOvr>
    <a:masterClrMapping xmlns:a="http://schemas.openxmlformats.org/drawingml/2006/main"/>
  </p:clrMapOvr>
</p:sld>
</file>