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5c8a89cf73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ecaca11a14bb2"/>
  </p:sldMasterIdLst>
  <p:sldIdLst>
    <p:sldId xmlns:r="http://schemas.openxmlformats.org/officeDocument/2006/relationships" id="256" r:id="R1160c261c18e4ed5"/>
    <p:sldId xmlns:r="http://schemas.openxmlformats.org/officeDocument/2006/relationships" id="257" r:id="R104978833cbf4db3"/>
    <p:sldId xmlns:r="http://schemas.openxmlformats.org/officeDocument/2006/relationships" id="258" r:id="R759e36b1ade641b6"/>
    <p:sldId xmlns:r="http://schemas.openxmlformats.org/officeDocument/2006/relationships" id="259" r:id="Rf9ba1799ce31428e"/>
    <p:sldId xmlns:r="http://schemas.openxmlformats.org/officeDocument/2006/relationships" id="260" r:id="R4e738a40db9d4de2"/>
    <p:sldId xmlns:r="http://schemas.openxmlformats.org/officeDocument/2006/relationships" id="261" r:id="Rfffc2c35ff784ece"/>
    <p:sldId xmlns:r="http://schemas.openxmlformats.org/officeDocument/2006/relationships" id="262" r:id="Redcd90128be7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ecaca11a14bb2" /><Relationship Type="http://schemas.openxmlformats.org/officeDocument/2006/relationships/slide" Target="/ppt/slides/slide1.xml" Id="R1160c261c18e4ed5" /><Relationship Type="http://schemas.openxmlformats.org/officeDocument/2006/relationships/slide" Target="/ppt/slides/slide2.xml" Id="R104978833cbf4db3" /><Relationship Type="http://schemas.openxmlformats.org/officeDocument/2006/relationships/slide" Target="/ppt/slides/slide3.xml" Id="R759e36b1ade641b6" /><Relationship Type="http://schemas.openxmlformats.org/officeDocument/2006/relationships/slide" Target="/ppt/slides/slide4.xml" Id="Rf9ba1799ce31428e" /><Relationship Type="http://schemas.openxmlformats.org/officeDocument/2006/relationships/slide" Target="/ppt/slides/slide5.xml" Id="R4e738a40db9d4de2" /><Relationship Type="http://schemas.openxmlformats.org/officeDocument/2006/relationships/slide" Target="/ppt/slides/slide6.xml" Id="Rfffc2c35ff784ece" /><Relationship Type="http://schemas.openxmlformats.org/officeDocument/2006/relationships/slide" Target="/ppt/slides/slide7.xml" Id="Redcd90128be7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5d101d9ea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a84d04a224aad" /><Relationship Type="http://schemas.openxmlformats.org/officeDocument/2006/relationships/theme" Target="/ppt/slideMasters/theme/theme1.xml" Id="R807b98727c7d4d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8a84d04a22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422d1bb0449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1eec21cfa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c34d0379f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1120ba8ce45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c7aef05ef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54bd5fe7344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05fe7355f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INWI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INWI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771 454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12 631 260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12 860 526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EDWIN WIIK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EDWIN WIIK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990 899 797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INWI INVEST AS</a:t>
            </a:r>
          </a:p>
        </p:txBody>
      </p:sp>
    </p:spTree>
  </p:cSld>
  <p:clrMapOvr>
    <a:masterClrMapping xmlns:a="http://schemas.openxmlformats.org/drawingml/2006/main"/>
  </p:clrMapOvr>
</p:sld>
</file>