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9a6904e20449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ce89c6a74c44c5"/>
  </p:sldMasterIdLst>
  <p:sldIdLst>
    <p:sldId xmlns:r="http://schemas.openxmlformats.org/officeDocument/2006/relationships" id="256" r:id="R8761f578d2e444bb"/>
    <p:sldId xmlns:r="http://schemas.openxmlformats.org/officeDocument/2006/relationships" id="257" r:id="Receed862f60e4c94"/>
    <p:sldId xmlns:r="http://schemas.openxmlformats.org/officeDocument/2006/relationships" id="258" r:id="R7421b4046d9445d5"/>
    <p:sldId xmlns:r="http://schemas.openxmlformats.org/officeDocument/2006/relationships" id="259" r:id="R7f9a5028078f4d65"/>
    <p:sldId xmlns:r="http://schemas.openxmlformats.org/officeDocument/2006/relationships" id="260" r:id="R60322e94791c4cbb"/>
    <p:sldId xmlns:r="http://schemas.openxmlformats.org/officeDocument/2006/relationships" id="261" r:id="R6fd9a20f1c7c4a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ce89c6a74c44c5" /><Relationship Type="http://schemas.openxmlformats.org/officeDocument/2006/relationships/slide" Target="/ppt/slides/slide1.xml" Id="R8761f578d2e444bb" /><Relationship Type="http://schemas.openxmlformats.org/officeDocument/2006/relationships/slide" Target="/ppt/slides/slide2.xml" Id="Receed862f60e4c94" /><Relationship Type="http://schemas.openxmlformats.org/officeDocument/2006/relationships/slide" Target="/ppt/slides/slide3.xml" Id="R7421b4046d9445d5" /><Relationship Type="http://schemas.openxmlformats.org/officeDocument/2006/relationships/slide" Target="/ppt/slides/slide4.xml" Id="R7f9a5028078f4d65" /><Relationship Type="http://schemas.openxmlformats.org/officeDocument/2006/relationships/slide" Target="/ppt/slides/slide5.xml" Id="R60322e94791c4cbb" /><Relationship Type="http://schemas.openxmlformats.org/officeDocument/2006/relationships/slide" Target="/ppt/slides/slide6.xml" Id="R6fd9a20f1c7c4a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6bb97c826e4b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72bf0cbb04def" /><Relationship Type="http://schemas.openxmlformats.org/officeDocument/2006/relationships/theme" Target="/ppt/slideMasters/theme/theme1.xml" Id="Rc5cea62d9da342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372bf0cbb04d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79a590f15745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912b2940d243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2edadddec14d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d0046feafa4a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fd4a2bc4324e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56ef392a648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NAVBAKK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NAVBAKK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NAVBAKK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NAVBAKK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NAVBAKK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NAVBAKK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FJELLBAKK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NAVBAKK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990 916 640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NAVBAKK AS</a:t>
            </a:r>
          </a:p>
        </p:txBody>
      </p:sp>
    </p:spTree>
  </p:cSld>
  <p:clrMapOvr>
    <a:masterClrMapping xmlns:a="http://schemas.openxmlformats.org/drawingml/2006/main"/>
  </p:clrMapOvr>
</p:sld>
</file>