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e5bfd1536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78b5c151d47ef"/>
  </p:sldMasterIdLst>
  <p:sldIdLst>
    <p:sldId xmlns:r="http://schemas.openxmlformats.org/officeDocument/2006/relationships" id="256" r:id="R8811e77181d548c6"/>
    <p:sldId xmlns:r="http://schemas.openxmlformats.org/officeDocument/2006/relationships" id="257" r:id="Rf7bf3e10447243de"/>
    <p:sldId xmlns:r="http://schemas.openxmlformats.org/officeDocument/2006/relationships" id="258" r:id="R9132ec04436b4552"/>
    <p:sldId xmlns:r="http://schemas.openxmlformats.org/officeDocument/2006/relationships" id="259" r:id="R177af778fc674bf7"/>
    <p:sldId xmlns:r="http://schemas.openxmlformats.org/officeDocument/2006/relationships" id="260" r:id="R8425b110f9684b30"/>
    <p:sldId xmlns:r="http://schemas.openxmlformats.org/officeDocument/2006/relationships" id="261" r:id="R4eeec8c00ff643a9"/>
    <p:sldId xmlns:r="http://schemas.openxmlformats.org/officeDocument/2006/relationships" id="262" r:id="R88d9912ea980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78b5c151d47ef" /><Relationship Type="http://schemas.openxmlformats.org/officeDocument/2006/relationships/slide" Target="/ppt/slides/slide1.xml" Id="R8811e77181d548c6" /><Relationship Type="http://schemas.openxmlformats.org/officeDocument/2006/relationships/slide" Target="/ppt/slides/slide2.xml" Id="Rf7bf3e10447243de" /><Relationship Type="http://schemas.openxmlformats.org/officeDocument/2006/relationships/slide" Target="/ppt/slides/slide3.xml" Id="R9132ec04436b4552" /><Relationship Type="http://schemas.openxmlformats.org/officeDocument/2006/relationships/slide" Target="/ppt/slides/slide4.xml" Id="R177af778fc674bf7" /><Relationship Type="http://schemas.openxmlformats.org/officeDocument/2006/relationships/slide" Target="/ppt/slides/slide5.xml" Id="R8425b110f9684b30" /><Relationship Type="http://schemas.openxmlformats.org/officeDocument/2006/relationships/slide" Target="/ppt/slides/slide6.xml" Id="R4eeec8c00ff643a9" /><Relationship Type="http://schemas.openxmlformats.org/officeDocument/2006/relationships/slide" Target="/ppt/slides/slide7.xml" Id="R88d9912ea980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cb214dadf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819c712974d4f" /><Relationship Type="http://schemas.openxmlformats.org/officeDocument/2006/relationships/theme" Target="/ppt/slideMasters/theme/theme1.xml" Id="R7ce6cb779da6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819c71297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1484185ca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fafa9760e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2b6361d34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5d5ff87a8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2655a6ab9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f7e10798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2d54aa7d4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BELEGNINGSSTEIN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BELEGNINGSSTEIN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BELEGNINGSSTEIN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BELEGNINGSSTEIN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BELEGNINGSSTEIN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BELEGNINGSSTEIN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BELEGNINGSSTEIN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NYATI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BELEGNINGSSTEIN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Numedalsveien 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3614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grizzly355@msn.com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990 917 450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BELEGNINGSSTEIN AS</a:t>
            </a:r>
          </a:p>
        </p:txBody>
      </p:sp>
    </p:spTree>
  </p:cSld>
  <p:clrMapOvr>
    <a:masterClrMapping xmlns:a="http://schemas.openxmlformats.org/drawingml/2006/main"/>
  </p:clrMapOvr>
</p:sld>
</file>