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52167459134e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cbad01ab5b4085"/>
  </p:sldMasterIdLst>
  <p:sldIdLst>
    <p:sldId xmlns:r="http://schemas.openxmlformats.org/officeDocument/2006/relationships" id="256" r:id="R7fd542087ef14715"/>
    <p:sldId xmlns:r="http://schemas.openxmlformats.org/officeDocument/2006/relationships" id="257" r:id="R143b3db5ac7944c0"/>
    <p:sldId xmlns:r="http://schemas.openxmlformats.org/officeDocument/2006/relationships" id="258" r:id="Rca44cac257ea478b"/>
    <p:sldId xmlns:r="http://schemas.openxmlformats.org/officeDocument/2006/relationships" id="259" r:id="Rb798e028b3144202"/>
    <p:sldId xmlns:r="http://schemas.openxmlformats.org/officeDocument/2006/relationships" id="260" r:id="R0dd2058cfd64442c"/>
    <p:sldId xmlns:r="http://schemas.openxmlformats.org/officeDocument/2006/relationships" id="261" r:id="R7f13a52f542d4a2c"/>
    <p:sldId xmlns:r="http://schemas.openxmlformats.org/officeDocument/2006/relationships" id="262" r:id="Rec69273fd51944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cbad01ab5b4085" /><Relationship Type="http://schemas.openxmlformats.org/officeDocument/2006/relationships/slide" Target="/ppt/slides/slide1.xml" Id="R7fd542087ef14715" /><Relationship Type="http://schemas.openxmlformats.org/officeDocument/2006/relationships/slide" Target="/ppt/slides/slide2.xml" Id="R143b3db5ac7944c0" /><Relationship Type="http://schemas.openxmlformats.org/officeDocument/2006/relationships/slide" Target="/ppt/slides/slide3.xml" Id="Rca44cac257ea478b" /><Relationship Type="http://schemas.openxmlformats.org/officeDocument/2006/relationships/slide" Target="/ppt/slides/slide4.xml" Id="Rb798e028b3144202" /><Relationship Type="http://schemas.openxmlformats.org/officeDocument/2006/relationships/slide" Target="/ppt/slides/slide5.xml" Id="R0dd2058cfd64442c" /><Relationship Type="http://schemas.openxmlformats.org/officeDocument/2006/relationships/slide" Target="/ppt/slides/slide6.xml" Id="R7f13a52f542d4a2c" /><Relationship Type="http://schemas.openxmlformats.org/officeDocument/2006/relationships/slide" Target="/ppt/slides/slide7.xml" Id="Rec69273fd51944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44ffda06f543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fffe00d464efa" /><Relationship Type="http://schemas.openxmlformats.org/officeDocument/2006/relationships/theme" Target="/ppt/slideMasters/theme/theme1.xml" Id="Rd5e0a7db5d3241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5fffe00d464e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0898b8f3643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29361fc684a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9b8ebdd5a4b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ea20d2c174c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fc49cff5c4e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494e9155d40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a0b21842040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 INVEST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1 101 553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501 718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−527 534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495 355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14 595 248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BERGEGÅRDEN ANS  –  43,1 %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HAUGEN  –  39,5 %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LISE BERGE HAUGEN  –  17,4 %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 Elvegate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4514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990 922 861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INVEST AS</a:t>
            </a:r>
          </a:p>
        </p:txBody>
      </p:sp>
    </p:spTree>
  </p:cSld>
  <p:clrMapOvr>
    <a:masterClrMapping xmlns:a="http://schemas.openxmlformats.org/drawingml/2006/main"/>
  </p:clrMapOvr>
</p:sld>
</file>