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75a3c3743340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3365fb58bc458b"/>
  </p:sldMasterIdLst>
  <p:sldIdLst>
    <p:sldId xmlns:r="http://schemas.openxmlformats.org/officeDocument/2006/relationships" id="256" r:id="Rb18425ad4dce494b"/>
    <p:sldId xmlns:r="http://schemas.openxmlformats.org/officeDocument/2006/relationships" id="257" r:id="R2b89e345dca24331"/>
    <p:sldId xmlns:r="http://schemas.openxmlformats.org/officeDocument/2006/relationships" id="258" r:id="R78e41c75a54f4f11"/>
    <p:sldId xmlns:r="http://schemas.openxmlformats.org/officeDocument/2006/relationships" id="259" r:id="R712f430604c74bf8"/>
    <p:sldId xmlns:r="http://schemas.openxmlformats.org/officeDocument/2006/relationships" id="260" r:id="Rb572fcb7e59348bf"/>
    <p:sldId xmlns:r="http://schemas.openxmlformats.org/officeDocument/2006/relationships" id="261" r:id="Ra2db1c87f0274957"/>
    <p:sldId xmlns:r="http://schemas.openxmlformats.org/officeDocument/2006/relationships" id="262" r:id="R6d26bb15c84843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3365fb58bc458b" /><Relationship Type="http://schemas.openxmlformats.org/officeDocument/2006/relationships/slide" Target="/ppt/slides/slide1.xml" Id="Rb18425ad4dce494b" /><Relationship Type="http://schemas.openxmlformats.org/officeDocument/2006/relationships/slide" Target="/ppt/slides/slide2.xml" Id="R2b89e345dca24331" /><Relationship Type="http://schemas.openxmlformats.org/officeDocument/2006/relationships/slide" Target="/ppt/slides/slide3.xml" Id="R78e41c75a54f4f11" /><Relationship Type="http://schemas.openxmlformats.org/officeDocument/2006/relationships/slide" Target="/ppt/slides/slide4.xml" Id="R712f430604c74bf8" /><Relationship Type="http://schemas.openxmlformats.org/officeDocument/2006/relationships/slide" Target="/ppt/slides/slide5.xml" Id="Rb572fcb7e59348bf" /><Relationship Type="http://schemas.openxmlformats.org/officeDocument/2006/relationships/slide" Target="/ppt/slides/slide6.xml" Id="Ra2db1c87f0274957" /><Relationship Type="http://schemas.openxmlformats.org/officeDocument/2006/relationships/slide" Target="/ppt/slides/slide7.xml" Id="R6d26bb15c84843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fc52ea46af43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54bd1b6ab437a" /><Relationship Type="http://schemas.openxmlformats.org/officeDocument/2006/relationships/theme" Target="/ppt/slideMasters/theme/theme1.xml" Id="R7134be58b7af42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d54bd1b6ab43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0c921231b743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0685b151743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c38d63048643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dc5c2467b4e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32f2a4800044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2f6589dbd43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5a6c9348546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JFK FØRDE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JFK FØRDE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JFK FØRDE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JFK FØRDE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JFK FØRDE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JFK FØRDE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146 345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7 815 425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10 772 912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JFK FØRDE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ANDREAS FURELID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JFK FØRDE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Furelia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6814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990 925 607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JFK FØRDE AS</a:t>
            </a:r>
          </a:p>
        </p:txBody>
      </p:sp>
    </p:spTree>
  </p:cSld>
  <p:clrMapOvr>
    <a:masterClrMapping xmlns:a="http://schemas.openxmlformats.org/drawingml/2006/main"/>
  </p:clrMapOvr>
</p:sld>
</file>