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4d36c7e0a242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a1690984d34a02"/>
  </p:sldMasterIdLst>
  <p:sldIdLst>
    <p:sldId xmlns:r="http://schemas.openxmlformats.org/officeDocument/2006/relationships" id="256" r:id="R7726777d2eea46f0"/>
    <p:sldId xmlns:r="http://schemas.openxmlformats.org/officeDocument/2006/relationships" id="257" r:id="Re45b1dfdb9b54709"/>
    <p:sldId xmlns:r="http://schemas.openxmlformats.org/officeDocument/2006/relationships" id="258" r:id="Rc8abd4b844244125"/>
    <p:sldId xmlns:r="http://schemas.openxmlformats.org/officeDocument/2006/relationships" id="259" r:id="R8b713041230f44f2"/>
    <p:sldId xmlns:r="http://schemas.openxmlformats.org/officeDocument/2006/relationships" id="260" r:id="R05ef564b545e45ba"/>
    <p:sldId xmlns:r="http://schemas.openxmlformats.org/officeDocument/2006/relationships" id="261" r:id="Rbd451a9696764069"/>
    <p:sldId xmlns:r="http://schemas.openxmlformats.org/officeDocument/2006/relationships" id="262" r:id="R93e9a27fac8e43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a1690984d34a02" /><Relationship Type="http://schemas.openxmlformats.org/officeDocument/2006/relationships/slide" Target="/ppt/slides/slide1.xml" Id="R7726777d2eea46f0" /><Relationship Type="http://schemas.openxmlformats.org/officeDocument/2006/relationships/slide" Target="/ppt/slides/slide2.xml" Id="Re45b1dfdb9b54709" /><Relationship Type="http://schemas.openxmlformats.org/officeDocument/2006/relationships/slide" Target="/ppt/slides/slide3.xml" Id="Rc8abd4b844244125" /><Relationship Type="http://schemas.openxmlformats.org/officeDocument/2006/relationships/slide" Target="/ppt/slides/slide4.xml" Id="R8b713041230f44f2" /><Relationship Type="http://schemas.openxmlformats.org/officeDocument/2006/relationships/slide" Target="/ppt/slides/slide5.xml" Id="R05ef564b545e45ba" /><Relationship Type="http://schemas.openxmlformats.org/officeDocument/2006/relationships/slide" Target="/ppt/slides/slide6.xml" Id="Rbd451a9696764069" /><Relationship Type="http://schemas.openxmlformats.org/officeDocument/2006/relationships/slide" Target="/ppt/slides/slide7.xml" Id="R93e9a27fac8e43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2761650ec646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f6226cd7a4bf6" /><Relationship Type="http://schemas.openxmlformats.org/officeDocument/2006/relationships/theme" Target="/ppt/slideMasters/theme/theme1.xml" Id="R026bd89eea2d41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7f6226cd7a4b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48a8a011c4e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27873fc1b49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957bdb3c44e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87d2720fe41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4b243e52349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0f33c5c124d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f91a0e8d14a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BRÅTHEN MURSERVICE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BRÅTHEN MURSERVICE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BRÅTHEN MURSERVICE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BRÅTHEN MURSERVICE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BRÅTHEN MURSERVICE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BRÅTHEN MURSERVICE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20 745 128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−48 402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489 399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3 479 924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BRÅTHEN MURSERVICE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BRÅTHEN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BRÅTHEN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CHRISTIAN LEVERSBY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BRÅTHEN MURSERVICE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Bråtenlia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1391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990 938 059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BRÅTHEN MURSERVICE AS</a:t>
            </a:r>
          </a:p>
        </p:txBody>
      </p:sp>
    </p:spTree>
  </p:cSld>
  <p:clrMapOvr>
    <a:masterClrMapping xmlns:a="http://schemas.openxmlformats.org/drawingml/2006/main"/>
  </p:clrMapOvr>
</p:sld>
</file>