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020746395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35fe6bd4946e9"/>
  </p:sldMasterIdLst>
  <p:sldIdLst>
    <p:sldId xmlns:r="http://schemas.openxmlformats.org/officeDocument/2006/relationships" id="256" r:id="R67a1ea6e016f4969"/>
    <p:sldId xmlns:r="http://schemas.openxmlformats.org/officeDocument/2006/relationships" id="257" r:id="Rc2cd4ca264054401"/>
    <p:sldId xmlns:r="http://schemas.openxmlformats.org/officeDocument/2006/relationships" id="258" r:id="Rd6651546715b48c3"/>
    <p:sldId xmlns:r="http://schemas.openxmlformats.org/officeDocument/2006/relationships" id="259" r:id="R173b23a478e94b94"/>
    <p:sldId xmlns:r="http://schemas.openxmlformats.org/officeDocument/2006/relationships" id="260" r:id="R4f756c930f1247db"/>
    <p:sldId xmlns:r="http://schemas.openxmlformats.org/officeDocument/2006/relationships" id="261" r:id="Reebc8ca64b644959"/>
    <p:sldId xmlns:r="http://schemas.openxmlformats.org/officeDocument/2006/relationships" id="262" r:id="Rd781760b9d35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35fe6bd4946e9" /><Relationship Type="http://schemas.openxmlformats.org/officeDocument/2006/relationships/slide" Target="/ppt/slides/slide1.xml" Id="R67a1ea6e016f4969" /><Relationship Type="http://schemas.openxmlformats.org/officeDocument/2006/relationships/slide" Target="/ppt/slides/slide2.xml" Id="Rc2cd4ca264054401" /><Relationship Type="http://schemas.openxmlformats.org/officeDocument/2006/relationships/slide" Target="/ppt/slides/slide3.xml" Id="Rd6651546715b48c3" /><Relationship Type="http://schemas.openxmlformats.org/officeDocument/2006/relationships/slide" Target="/ppt/slides/slide4.xml" Id="R173b23a478e94b94" /><Relationship Type="http://schemas.openxmlformats.org/officeDocument/2006/relationships/slide" Target="/ppt/slides/slide5.xml" Id="R4f756c930f1247db" /><Relationship Type="http://schemas.openxmlformats.org/officeDocument/2006/relationships/slide" Target="/ppt/slides/slide6.xml" Id="Reebc8ca64b644959" /><Relationship Type="http://schemas.openxmlformats.org/officeDocument/2006/relationships/slide" Target="/ppt/slides/slide7.xml" Id="Rd781760b9d35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9f67ac7f741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5f1f7d5f14503" /><Relationship Type="http://schemas.openxmlformats.org/officeDocument/2006/relationships/theme" Target="/ppt/slideMasters/theme/theme1.xml" Id="R37d20405a24c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5f1f7d5f1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1e3db54b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94af7ede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8d50a4558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0aee7751c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e27f64ec2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5f1599bb24b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6dfe93c9b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MAREMI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MAREMI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HAGEN-LARSEN BRUUN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ØIVIND BRUUN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BRUUN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MARLENE BRUUN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990 945 632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MAREMI INVEST AS</a:t>
            </a:r>
          </a:p>
        </p:txBody>
      </p:sp>
    </p:spTree>
  </p:cSld>
  <p:clrMapOvr>
    <a:masterClrMapping xmlns:a="http://schemas.openxmlformats.org/drawingml/2006/main"/>
  </p:clrMapOvr>
</p:sld>
</file>