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cc6c39af1342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53cc68520a421f"/>
  </p:sldMasterIdLst>
  <p:sldIdLst>
    <p:sldId xmlns:r="http://schemas.openxmlformats.org/officeDocument/2006/relationships" id="256" r:id="R4fac566a186a44d7"/>
    <p:sldId xmlns:r="http://schemas.openxmlformats.org/officeDocument/2006/relationships" id="257" r:id="R4b386dfaeb8b45bd"/>
    <p:sldId xmlns:r="http://schemas.openxmlformats.org/officeDocument/2006/relationships" id="258" r:id="R5ca26ac8e0644a62"/>
    <p:sldId xmlns:r="http://schemas.openxmlformats.org/officeDocument/2006/relationships" id="259" r:id="R8775c9bf84584aae"/>
    <p:sldId xmlns:r="http://schemas.openxmlformats.org/officeDocument/2006/relationships" id="260" r:id="Rb30f5732485c4f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53cc68520a421f" /><Relationship Type="http://schemas.openxmlformats.org/officeDocument/2006/relationships/slide" Target="/ppt/slides/slide1.xml" Id="R4fac566a186a44d7" /><Relationship Type="http://schemas.openxmlformats.org/officeDocument/2006/relationships/slide" Target="/ppt/slides/slide2.xml" Id="R4b386dfaeb8b45bd" /><Relationship Type="http://schemas.openxmlformats.org/officeDocument/2006/relationships/slide" Target="/ppt/slides/slide3.xml" Id="R5ca26ac8e0644a62" /><Relationship Type="http://schemas.openxmlformats.org/officeDocument/2006/relationships/slide" Target="/ppt/slides/slide4.xml" Id="R8775c9bf84584aae" /><Relationship Type="http://schemas.openxmlformats.org/officeDocument/2006/relationships/slide" Target="/ppt/slides/slide5.xml" Id="Rb30f5732485c4f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a2deaa50449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5ecf473f546ce" /><Relationship Type="http://schemas.openxmlformats.org/officeDocument/2006/relationships/theme" Target="/ppt/slideMasters/theme/theme1.xml" Id="R076bad1ff2c646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45ecf473f546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4ab9d17a646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573d5c1d040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2420b7b404c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ffb1bda644d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0dfc826d24c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VENBAKKEN EIENDOM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VENBAKKEN EIENDOM ANS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Rabbaveien 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10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990 951 721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VENBAKKEN EIENDOM ANS</a:t>
            </a:r>
          </a:p>
        </p:txBody>
      </p:sp>
    </p:spTree>
  </p:cSld>
  <p:clrMapOvr>
    <a:masterClrMapping xmlns:a="http://schemas.openxmlformats.org/drawingml/2006/main"/>
  </p:clrMapOvr>
</p:sld>
</file>