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c2f595715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d5af59fb342a0"/>
  </p:sldMasterIdLst>
  <p:sldIdLst>
    <p:sldId xmlns:r="http://schemas.openxmlformats.org/officeDocument/2006/relationships" id="256" r:id="Rd89a2575a283471f"/>
    <p:sldId xmlns:r="http://schemas.openxmlformats.org/officeDocument/2006/relationships" id="257" r:id="Rb8b67ed390874665"/>
    <p:sldId xmlns:r="http://schemas.openxmlformats.org/officeDocument/2006/relationships" id="258" r:id="Rd9e7f13df36b467f"/>
    <p:sldId xmlns:r="http://schemas.openxmlformats.org/officeDocument/2006/relationships" id="259" r:id="Rd9bbc101af734a9a"/>
    <p:sldId xmlns:r="http://schemas.openxmlformats.org/officeDocument/2006/relationships" id="260" r:id="Rf9eb532ac09945ee"/>
    <p:sldId xmlns:r="http://schemas.openxmlformats.org/officeDocument/2006/relationships" id="261" r:id="R74b02d79f094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d5af59fb342a0" /><Relationship Type="http://schemas.openxmlformats.org/officeDocument/2006/relationships/slide" Target="/ppt/slides/slide1.xml" Id="Rd89a2575a283471f" /><Relationship Type="http://schemas.openxmlformats.org/officeDocument/2006/relationships/slide" Target="/ppt/slides/slide2.xml" Id="Rb8b67ed390874665" /><Relationship Type="http://schemas.openxmlformats.org/officeDocument/2006/relationships/slide" Target="/ppt/slides/slide3.xml" Id="Rd9e7f13df36b467f" /><Relationship Type="http://schemas.openxmlformats.org/officeDocument/2006/relationships/slide" Target="/ppt/slides/slide4.xml" Id="Rd9bbc101af734a9a" /><Relationship Type="http://schemas.openxmlformats.org/officeDocument/2006/relationships/slide" Target="/ppt/slides/slide5.xml" Id="Rf9eb532ac09945ee" /><Relationship Type="http://schemas.openxmlformats.org/officeDocument/2006/relationships/slide" Target="/ppt/slides/slide6.xml" Id="R74b02d79f094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166fb5ac9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78b6c7e9848ae" /><Relationship Type="http://schemas.openxmlformats.org/officeDocument/2006/relationships/theme" Target="/ppt/slideMasters/theme/theme1.xml" Id="R39878a1f9b12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78b6c7e98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69ee14351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10074587e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908d6907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900f0269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bf269c47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24e747a7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KIRKENES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9912 Hesseng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990 959 110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KIRKENES BILUTLEIE AS</a:t>
            </a:r>
          </a:p>
        </p:txBody>
      </p:sp>
    </p:spTree>
  </p:cSld>
  <p:clrMapOvr>
    <a:masterClrMapping xmlns:a="http://schemas.openxmlformats.org/drawingml/2006/main"/>
  </p:clrMapOvr>
</p:sld>
</file>