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3c94aef6e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60be70cc047c6"/>
  </p:sldMasterIdLst>
  <p:sldIdLst>
    <p:sldId xmlns:r="http://schemas.openxmlformats.org/officeDocument/2006/relationships" id="256" r:id="R6ec2eb161a6648af"/>
    <p:sldId xmlns:r="http://schemas.openxmlformats.org/officeDocument/2006/relationships" id="257" r:id="R77eb6a9dfb054cbe"/>
    <p:sldId xmlns:r="http://schemas.openxmlformats.org/officeDocument/2006/relationships" id="258" r:id="R3f238b87dc524952"/>
    <p:sldId xmlns:r="http://schemas.openxmlformats.org/officeDocument/2006/relationships" id="259" r:id="R7fea6b4edb444ba6"/>
    <p:sldId xmlns:r="http://schemas.openxmlformats.org/officeDocument/2006/relationships" id="260" r:id="R0dfa8ece26a8496f"/>
    <p:sldId xmlns:r="http://schemas.openxmlformats.org/officeDocument/2006/relationships" id="261" r:id="R43cef71016634415"/>
    <p:sldId xmlns:r="http://schemas.openxmlformats.org/officeDocument/2006/relationships" id="262" r:id="Rd6f8c636dfb1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60be70cc047c6" /><Relationship Type="http://schemas.openxmlformats.org/officeDocument/2006/relationships/slide" Target="/ppt/slides/slide1.xml" Id="R6ec2eb161a6648af" /><Relationship Type="http://schemas.openxmlformats.org/officeDocument/2006/relationships/slide" Target="/ppt/slides/slide2.xml" Id="R77eb6a9dfb054cbe" /><Relationship Type="http://schemas.openxmlformats.org/officeDocument/2006/relationships/slide" Target="/ppt/slides/slide3.xml" Id="R3f238b87dc524952" /><Relationship Type="http://schemas.openxmlformats.org/officeDocument/2006/relationships/slide" Target="/ppt/slides/slide4.xml" Id="R7fea6b4edb444ba6" /><Relationship Type="http://schemas.openxmlformats.org/officeDocument/2006/relationships/slide" Target="/ppt/slides/slide5.xml" Id="R0dfa8ece26a8496f" /><Relationship Type="http://schemas.openxmlformats.org/officeDocument/2006/relationships/slide" Target="/ppt/slides/slide6.xml" Id="R43cef71016634415" /><Relationship Type="http://schemas.openxmlformats.org/officeDocument/2006/relationships/slide" Target="/ppt/slides/slide7.xml" Id="Rd6f8c636dfb1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741011115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8f5c94d41427d" /><Relationship Type="http://schemas.openxmlformats.org/officeDocument/2006/relationships/theme" Target="/ppt/slideMasters/theme/theme1.xml" Id="Rb1784cf7f6c6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8f5c94d41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4bf10089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b1f58877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e7917812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ae106c65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104dbdfce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55b34273e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4435438a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KIRKENES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KIRKENES BILUTLEIE AS ble etablert [år] og holder til i Hesseng.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6 014 144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990 959 110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