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38781962f242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4ee0a5cdfe4cf5"/>
  </p:sldMasterIdLst>
  <p:sldIdLst>
    <p:sldId xmlns:r="http://schemas.openxmlformats.org/officeDocument/2006/relationships" id="256" r:id="Rcc9ea098818845c4"/>
    <p:sldId xmlns:r="http://schemas.openxmlformats.org/officeDocument/2006/relationships" id="257" r:id="Rc4e6b7a29cde457e"/>
    <p:sldId xmlns:r="http://schemas.openxmlformats.org/officeDocument/2006/relationships" id="258" r:id="R90e19bf2a91c437b"/>
    <p:sldId xmlns:r="http://schemas.openxmlformats.org/officeDocument/2006/relationships" id="259" r:id="R351328d9274d4b85"/>
    <p:sldId xmlns:r="http://schemas.openxmlformats.org/officeDocument/2006/relationships" id="260" r:id="R67da4ffa44834997"/>
    <p:sldId xmlns:r="http://schemas.openxmlformats.org/officeDocument/2006/relationships" id="261" r:id="Rd8585fe7181746f1"/>
    <p:sldId xmlns:r="http://schemas.openxmlformats.org/officeDocument/2006/relationships" id="262" r:id="R27cb1e9b4abc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ee0a5cdfe4cf5" /><Relationship Type="http://schemas.openxmlformats.org/officeDocument/2006/relationships/slide" Target="/ppt/slides/slide1.xml" Id="Rcc9ea098818845c4" /><Relationship Type="http://schemas.openxmlformats.org/officeDocument/2006/relationships/slide" Target="/ppt/slides/slide2.xml" Id="Rc4e6b7a29cde457e" /><Relationship Type="http://schemas.openxmlformats.org/officeDocument/2006/relationships/slide" Target="/ppt/slides/slide3.xml" Id="R90e19bf2a91c437b" /><Relationship Type="http://schemas.openxmlformats.org/officeDocument/2006/relationships/slide" Target="/ppt/slides/slide4.xml" Id="R351328d9274d4b85" /><Relationship Type="http://schemas.openxmlformats.org/officeDocument/2006/relationships/slide" Target="/ppt/slides/slide5.xml" Id="R67da4ffa44834997" /><Relationship Type="http://schemas.openxmlformats.org/officeDocument/2006/relationships/slide" Target="/ppt/slides/slide6.xml" Id="Rd8585fe7181746f1" /><Relationship Type="http://schemas.openxmlformats.org/officeDocument/2006/relationships/slide" Target="/ppt/slides/slide7.xml" Id="R27cb1e9b4abc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83e4d203d4a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8986d66ba4df0" /><Relationship Type="http://schemas.openxmlformats.org/officeDocument/2006/relationships/theme" Target="/ppt/slideMasters/theme/theme1.xml" Id="R2758910d953b48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8986d66ba4d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7db7a0bd943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971199ac84e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1df7e2899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b0fd5e937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09d28a01949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92976285944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437f7e8c4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SMN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6 356 479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15 356 528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788 349 550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798 055 097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SMN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990 961 867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