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3daabab11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6adcae44147fb"/>
  </p:sldMasterIdLst>
  <p:sldIdLst>
    <p:sldId xmlns:r="http://schemas.openxmlformats.org/officeDocument/2006/relationships" id="256" r:id="Rc69bb842b2c34034"/>
    <p:sldId xmlns:r="http://schemas.openxmlformats.org/officeDocument/2006/relationships" id="257" r:id="Rc90747cc6ff54d76"/>
    <p:sldId xmlns:r="http://schemas.openxmlformats.org/officeDocument/2006/relationships" id="258" r:id="Rf516ca12ef094cde"/>
    <p:sldId xmlns:r="http://schemas.openxmlformats.org/officeDocument/2006/relationships" id="259" r:id="Rec34d6e584294cef"/>
    <p:sldId xmlns:r="http://schemas.openxmlformats.org/officeDocument/2006/relationships" id="260" r:id="R7f0d27e2686f4133"/>
    <p:sldId xmlns:r="http://schemas.openxmlformats.org/officeDocument/2006/relationships" id="261" r:id="Rfb138d2d9ed7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6adcae44147fb" /><Relationship Type="http://schemas.openxmlformats.org/officeDocument/2006/relationships/slide" Target="/ppt/slides/slide1.xml" Id="Rc69bb842b2c34034" /><Relationship Type="http://schemas.openxmlformats.org/officeDocument/2006/relationships/slide" Target="/ppt/slides/slide2.xml" Id="Rc90747cc6ff54d76" /><Relationship Type="http://schemas.openxmlformats.org/officeDocument/2006/relationships/slide" Target="/ppt/slides/slide3.xml" Id="Rf516ca12ef094cde" /><Relationship Type="http://schemas.openxmlformats.org/officeDocument/2006/relationships/slide" Target="/ppt/slides/slide4.xml" Id="Rec34d6e584294cef" /><Relationship Type="http://schemas.openxmlformats.org/officeDocument/2006/relationships/slide" Target="/ppt/slides/slide5.xml" Id="R7f0d27e2686f4133" /><Relationship Type="http://schemas.openxmlformats.org/officeDocument/2006/relationships/slide" Target="/ppt/slides/slide6.xml" Id="Rfb138d2d9ed7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0bc8dc7f244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743d68dce4d68" /><Relationship Type="http://schemas.openxmlformats.org/officeDocument/2006/relationships/theme" Target="/ppt/slideMasters/theme/theme1.xml" Id="Rfbada430201946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e743d68dce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1571f7dca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3cf39a67d4e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ed5c0b88f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8937f620a47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1708e6b3c44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13ca19c334b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PETTERS MARIN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