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403c22177c14be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6573d0ae6f42f3"/>
  </p:sldMasterIdLst>
  <p:sldIdLst>
    <p:sldId xmlns:r="http://schemas.openxmlformats.org/officeDocument/2006/relationships" id="256" r:id="R1655aeb5cd2c402e"/>
    <p:sldId xmlns:r="http://schemas.openxmlformats.org/officeDocument/2006/relationships" id="257" r:id="R1ca72d25c3474637"/>
    <p:sldId xmlns:r="http://schemas.openxmlformats.org/officeDocument/2006/relationships" id="258" r:id="R84f4f567bb664614"/>
    <p:sldId xmlns:r="http://schemas.openxmlformats.org/officeDocument/2006/relationships" id="259" r:id="R8d6068bc730a4c65"/>
    <p:sldId xmlns:r="http://schemas.openxmlformats.org/officeDocument/2006/relationships" id="260" r:id="R58a3be68aabc43fc"/>
    <p:sldId xmlns:r="http://schemas.openxmlformats.org/officeDocument/2006/relationships" id="261" r:id="Rea249e5318e94b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6573d0ae6f42f3" /><Relationship Type="http://schemas.openxmlformats.org/officeDocument/2006/relationships/slide" Target="/ppt/slides/slide1.xml" Id="R1655aeb5cd2c402e" /><Relationship Type="http://schemas.openxmlformats.org/officeDocument/2006/relationships/slide" Target="/ppt/slides/slide2.xml" Id="R1ca72d25c3474637" /><Relationship Type="http://schemas.openxmlformats.org/officeDocument/2006/relationships/slide" Target="/ppt/slides/slide3.xml" Id="R84f4f567bb664614" /><Relationship Type="http://schemas.openxmlformats.org/officeDocument/2006/relationships/slide" Target="/ppt/slides/slide4.xml" Id="R8d6068bc730a4c65" /><Relationship Type="http://schemas.openxmlformats.org/officeDocument/2006/relationships/slide" Target="/ppt/slides/slide5.xml" Id="R58a3be68aabc43fc" /><Relationship Type="http://schemas.openxmlformats.org/officeDocument/2006/relationships/slide" Target="/ppt/slides/slide6.xml" Id="Rea249e5318e94b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ccc4af287d4c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e7ca90a6c402b" /><Relationship Type="http://schemas.openxmlformats.org/officeDocument/2006/relationships/theme" Target="/ppt/slideMasters/theme/theme1.xml" Id="Rbe48c298cec546c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0ee7ca90a6c402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fd0db410af4c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fdec45830b41b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dd585065c47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516f4f30b04ed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c25bb8eec341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4289de8e1a44d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PETTERS MARIN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PETTERS 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PETTERS MARIN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PETTERS 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PETTERS 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PETTERS 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PETTERSEN PETTER INGE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PETTERS MARIN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990 977 607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PETTERS MARIN AS</a:t>
            </a:r>
          </a:p>
        </p:txBody>
      </p:sp>
    </p:spTree>
  </p:cSld>
  <p:clrMapOvr>
    <a:masterClrMapping xmlns:a="http://schemas.openxmlformats.org/drawingml/2006/main"/>
  </p:clrMapOvr>
</p:sld>
</file>