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901509c7904f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060eed115144f6"/>
  </p:sldMasterIdLst>
  <p:sldIdLst>
    <p:sldId xmlns:r="http://schemas.openxmlformats.org/officeDocument/2006/relationships" id="256" r:id="Rcf35252464024251"/>
    <p:sldId xmlns:r="http://schemas.openxmlformats.org/officeDocument/2006/relationships" id="257" r:id="Rbd29e80730804200"/>
    <p:sldId xmlns:r="http://schemas.openxmlformats.org/officeDocument/2006/relationships" id="258" r:id="Re24ba16f59684aaf"/>
    <p:sldId xmlns:r="http://schemas.openxmlformats.org/officeDocument/2006/relationships" id="259" r:id="R6f0c36e56ff14faf"/>
    <p:sldId xmlns:r="http://schemas.openxmlformats.org/officeDocument/2006/relationships" id="260" r:id="R26c4f6f364bc49ec"/>
    <p:sldId xmlns:r="http://schemas.openxmlformats.org/officeDocument/2006/relationships" id="261" r:id="R9f8b336a65d24a08"/>
    <p:sldId xmlns:r="http://schemas.openxmlformats.org/officeDocument/2006/relationships" id="262" r:id="R4c2f4cdfdb674b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060eed115144f6" /><Relationship Type="http://schemas.openxmlformats.org/officeDocument/2006/relationships/slide" Target="/ppt/slides/slide1.xml" Id="Rcf35252464024251" /><Relationship Type="http://schemas.openxmlformats.org/officeDocument/2006/relationships/slide" Target="/ppt/slides/slide2.xml" Id="Rbd29e80730804200" /><Relationship Type="http://schemas.openxmlformats.org/officeDocument/2006/relationships/slide" Target="/ppt/slides/slide3.xml" Id="Re24ba16f59684aaf" /><Relationship Type="http://schemas.openxmlformats.org/officeDocument/2006/relationships/slide" Target="/ppt/slides/slide4.xml" Id="R6f0c36e56ff14faf" /><Relationship Type="http://schemas.openxmlformats.org/officeDocument/2006/relationships/slide" Target="/ppt/slides/slide5.xml" Id="R26c4f6f364bc49ec" /><Relationship Type="http://schemas.openxmlformats.org/officeDocument/2006/relationships/slide" Target="/ppt/slides/slide6.xml" Id="R9f8b336a65d24a08" /><Relationship Type="http://schemas.openxmlformats.org/officeDocument/2006/relationships/slide" Target="/ppt/slides/slide7.xml" Id="R4c2f4cdfdb674b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580a956c5948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4054875d44384" /><Relationship Type="http://schemas.openxmlformats.org/officeDocument/2006/relationships/theme" Target="/ppt/slideMasters/theme/theme1.xml" Id="Rdb8598f2d7a844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84054875d443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84cef703648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d215f5c6a49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ed45f1de242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6508ba2d734d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289ce4f7f4b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473d6e51f4e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d2da890f042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EKTVEDT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EKTVEDT AS ble etablert [år] og holder til i Sem.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110 224 810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2 740 847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960 250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9 695 549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57 961 501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SIGVE EKTVEDT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Jarlsberggata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3170 Sem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38 03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post@sektvedt.no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sektvedt.no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990 978 484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EKTVEDT AS</a:t>
            </a:r>
          </a:p>
        </p:txBody>
      </p:sp>
    </p:spTree>
  </p:cSld>
  <p:clrMapOvr>
    <a:masterClrMapping xmlns:a="http://schemas.openxmlformats.org/drawingml/2006/main"/>
  </p:clrMapOvr>
</p:sld>
</file>