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d29d36cc7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11461a3814314"/>
  </p:sldMasterIdLst>
  <p:sldIdLst>
    <p:sldId xmlns:r="http://schemas.openxmlformats.org/officeDocument/2006/relationships" id="256" r:id="Rb587a89a8df64c59"/>
    <p:sldId xmlns:r="http://schemas.openxmlformats.org/officeDocument/2006/relationships" id="257" r:id="Rcd8a914772a84bb5"/>
    <p:sldId xmlns:r="http://schemas.openxmlformats.org/officeDocument/2006/relationships" id="258" r:id="R2e3d2bc13f764a1e"/>
    <p:sldId xmlns:r="http://schemas.openxmlformats.org/officeDocument/2006/relationships" id="259" r:id="Rb98576e232434fdf"/>
    <p:sldId xmlns:r="http://schemas.openxmlformats.org/officeDocument/2006/relationships" id="260" r:id="R3693566123644b06"/>
    <p:sldId xmlns:r="http://schemas.openxmlformats.org/officeDocument/2006/relationships" id="261" r:id="R8f0fbb6ea977453f"/>
    <p:sldId xmlns:r="http://schemas.openxmlformats.org/officeDocument/2006/relationships" id="262" r:id="R0f371cd662b841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11461a3814314" /><Relationship Type="http://schemas.openxmlformats.org/officeDocument/2006/relationships/slide" Target="/ppt/slides/slide1.xml" Id="Rb587a89a8df64c59" /><Relationship Type="http://schemas.openxmlformats.org/officeDocument/2006/relationships/slide" Target="/ppt/slides/slide2.xml" Id="Rcd8a914772a84bb5" /><Relationship Type="http://schemas.openxmlformats.org/officeDocument/2006/relationships/slide" Target="/ppt/slides/slide3.xml" Id="R2e3d2bc13f764a1e" /><Relationship Type="http://schemas.openxmlformats.org/officeDocument/2006/relationships/slide" Target="/ppt/slides/slide4.xml" Id="Rb98576e232434fdf" /><Relationship Type="http://schemas.openxmlformats.org/officeDocument/2006/relationships/slide" Target="/ppt/slides/slide5.xml" Id="R3693566123644b06" /><Relationship Type="http://schemas.openxmlformats.org/officeDocument/2006/relationships/slide" Target="/ppt/slides/slide6.xml" Id="R8f0fbb6ea977453f" /><Relationship Type="http://schemas.openxmlformats.org/officeDocument/2006/relationships/slide" Target="/ppt/slides/slide7.xml" Id="R0f371cd662b841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37ce8211540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3ccf0ab9441c" /><Relationship Type="http://schemas.openxmlformats.org/officeDocument/2006/relationships/theme" Target="/ppt/slideMasters/theme/theme1.xml" Id="Rc55ff9f88aac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33ccf0ab9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8d4dccc4c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a8a9a36c6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02a21d9ad44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219235ba8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16b1f9a6945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f2fc616f4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8c3cbde66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EIENDOM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12 634 080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KOLSTAD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Nordbergshaugvegen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990 980 721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 EIENDOM AS</a:t>
            </a:r>
          </a:p>
        </p:txBody>
      </p:sp>
    </p:spTree>
  </p:cSld>
  <p:clrMapOvr>
    <a:masterClrMapping xmlns:a="http://schemas.openxmlformats.org/drawingml/2006/main"/>
  </p:clrMapOvr>
</p:sld>
</file>