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cbb661180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c7c21de5248af"/>
  </p:sldMasterIdLst>
  <p:sldIdLst>
    <p:sldId xmlns:r="http://schemas.openxmlformats.org/officeDocument/2006/relationships" id="256" r:id="Rdf2ed83388624ee3"/>
    <p:sldId xmlns:r="http://schemas.openxmlformats.org/officeDocument/2006/relationships" id="257" r:id="R43454c7fa4934610"/>
    <p:sldId xmlns:r="http://schemas.openxmlformats.org/officeDocument/2006/relationships" id="258" r:id="R4d9e90d237f640d4"/>
    <p:sldId xmlns:r="http://schemas.openxmlformats.org/officeDocument/2006/relationships" id="259" r:id="Rb0e457040f7e479f"/>
    <p:sldId xmlns:r="http://schemas.openxmlformats.org/officeDocument/2006/relationships" id="260" r:id="Rdd03dae408354399"/>
    <p:sldId xmlns:r="http://schemas.openxmlformats.org/officeDocument/2006/relationships" id="261" r:id="Rcb97971a2f5f4c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c7c21de5248af" /><Relationship Type="http://schemas.openxmlformats.org/officeDocument/2006/relationships/slide" Target="/ppt/slides/slide1.xml" Id="Rdf2ed83388624ee3" /><Relationship Type="http://schemas.openxmlformats.org/officeDocument/2006/relationships/slide" Target="/ppt/slides/slide2.xml" Id="R43454c7fa4934610" /><Relationship Type="http://schemas.openxmlformats.org/officeDocument/2006/relationships/slide" Target="/ppt/slides/slide3.xml" Id="R4d9e90d237f640d4" /><Relationship Type="http://schemas.openxmlformats.org/officeDocument/2006/relationships/slide" Target="/ppt/slides/slide4.xml" Id="Rb0e457040f7e479f" /><Relationship Type="http://schemas.openxmlformats.org/officeDocument/2006/relationships/slide" Target="/ppt/slides/slide5.xml" Id="Rdd03dae408354399" /><Relationship Type="http://schemas.openxmlformats.org/officeDocument/2006/relationships/slide" Target="/ppt/slides/slide6.xml" Id="Rcb97971a2f5f4c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60c2f7928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a08dda3044f5f" /><Relationship Type="http://schemas.openxmlformats.org/officeDocument/2006/relationships/theme" Target="/ppt/slideMasters/theme/theme1.xml" Id="R3b1eaf80ba644d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a08dda304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7209fd94d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4c72ac5f842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e38c59c240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53b229eb4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c69260ae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e83ec2967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WIELVEST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trulswiel@gmail.com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990 980 985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