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b218b1ff4148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33f9f1262f4b5f"/>
  </p:sldMasterIdLst>
  <p:sldIdLst>
    <p:sldId xmlns:r="http://schemas.openxmlformats.org/officeDocument/2006/relationships" id="256" r:id="R4f1b6691417c47a4"/>
    <p:sldId xmlns:r="http://schemas.openxmlformats.org/officeDocument/2006/relationships" id="257" r:id="Rebe185accbdc4b7e"/>
    <p:sldId xmlns:r="http://schemas.openxmlformats.org/officeDocument/2006/relationships" id="258" r:id="Ra79a5bc9041041d3"/>
    <p:sldId xmlns:r="http://schemas.openxmlformats.org/officeDocument/2006/relationships" id="259" r:id="R9a7d0acdc9f34cbd"/>
    <p:sldId xmlns:r="http://schemas.openxmlformats.org/officeDocument/2006/relationships" id="260" r:id="Rdfff7cffd4494039"/>
    <p:sldId xmlns:r="http://schemas.openxmlformats.org/officeDocument/2006/relationships" id="261" r:id="R9cad78706ef342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33f9f1262f4b5f" /><Relationship Type="http://schemas.openxmlformats.org/officeDocument/2006/relationships/slide" Target="/ppt/slides/slide1.xml" Id="R4f1b6691417c47a4" /><Relationship Type="http://schemas.openxmlformats.org/officeDocument/2006/relationships/slide" Target="/ppt/slides/slide2.xml" Id="Rebe185accbdc4b7e" /><Relationship Type="http://schemas.openxmlformats.org/officeDocument/2006/relationships/slide" Target="/ppt/slides/slide3.xml" Id="Ra79a5bc9041041d3" /><Relationship Type="http://schemas.openxmlformats.org/officeDocument/2006/relationships/slide" Target="/ppt/slides/slide4.xml" Id="R9a7d0acdc9f34cbd" /><Relationship Type="http://schemas.openxmlformats.org/officeDocument/2006/relationships/slide" Target="/ppt/slides/slide5.xml" Id="Rdfff7cffd4494039" /><Relationship Type="http://schemas.openxmlformats.org/officeDocument/2006/relationships/slide" Target="/ppt/slides/slide6.xml" Id="R9cad78706ef342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b64c854aed4b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ae4d74325d4339" /><Relationship Type="http://schemas.openxmlformats.org/officeDocument/2006/relationships/theme" Target="/ppt/slideMasters/theme/theme1.xml" Id="R7718ee2f2d914a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ae4d74325d43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9158725ec4c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15ec9290d34e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aba6e1f944b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07176ecfc4c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54dacc3dd14a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0c69bdb684a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KSH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KSH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KSH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KSH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KSH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KSH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THOMASSEN SVEIN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KSH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990 999 821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KSH EIENDOM AS</a:t>
            </a:r>
          </a:p>
        </p:txBody>
      </p:sp>
    </p:spTree>
  </p:cSld>
  <p:clrMapOvr>
    <a:masterClrMapping xmlns:a="http://schemas.openxmlformats.org/drawingml/2006/main"/>
  </p:clrMapOvr>
</p:sld>
</file>