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2a6c5477048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4ff73fe58844fe"/>
  </p:sldMasterIdLst>
  <p:sldIdLst>
    <p:sldId xmlns:r="http://schemas.openxmlformats.org/officeDocument/2006/relationships" id="256" r:id="R6f7aecc0943643bd"/>
    <p:sldId xmlns:r="http://schemas.openxmlformats.org/officeDocument/2006/relationships" id="257" r:id="Recf867c447824edd"/>
    <p:sldId xmlns:r="http://schemas.openxmlformats.org/officeDocument/2006/relationships" id="258" r:id="R37b282fd15324b3f"/>
    <p:sldId xmlns:r="http://schemas.openxmlformats.org/officeDocument/2006/relationships" id="259" r:id="R1e203cab52c9495e"/>
    <p:sldId xmlns:r="http://schemas.openxmlformats.org/officeDocument/2006/relationships" id="260" r:id="R1f38d3ae653c4b80"/>
    <p:sldId xmlns:r="http://schemas.openxmlformats.org/officeDocument/2006/relationships" id="261" r:id="R1639bc3d5b2e4dfc"/>
    <p:sldId xmlns:r="http://schemas.openxmlformats.org/officeDocument/2006/relationships" id="262" r:id="Rf92ee9fd160c49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ff73fe58844fe" /><Relationship Type="http://schemas.openxmlformats.org/officeDocument/2006/relationships/slide" Target="/ppt/slides/slide1.xml" Id="R6f7aecc0943643bd" /><Relationship Type="http://schemas.openxmlformats.org/officeDocument/2006/relationships/slide" Target="/ppt/slides/slide2.xml" Id="Recf867c447824edd" /><Relationship Type="http://schemas.openxmlformats.org/officeDocument/2006/relationships/slide" Target="/ppt/slides/slide3.xml" Id="R37b282fd15324b3f" /><Relationship Type="http://schemas.openxmlformats.org/officeDocument/2006/relationships/slide" Target="/ppt/slides/slide4.xml" Id="R1e203cab52c9495e" /><Relationship Type="http://schemas.openxmlformats.org/officeDocument/2006/relationships/slide" Target="/ppt/slides/slide5.xml" Id="R1f38d3ae653c4b80" /><Relationship Type="http://schemas.openxmlformats.org/officeDocument/2006/relationships/slide" Target="/ppt/slides/slide6.xml" Id="R1639bc3d5b2e4dfc" /><Relationship Type="http://schemas.openxmlformats.org/officeDocument/2006/relationships/slide" Target="/ppt/slides/slide7.xml" Id="Rf92ee9fd160c49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34a2387b543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09c8182664a0e" /><Relationship Type="http://schemas.openxmlformats.org/officeDocument/2006/relationships/theme" Target="/ppt/slideMasters/theme/theme1.xml" Id="Rc24e81965764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b09c8182664a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284b1dc8d41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040f994ea49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11f9cd5254c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80de809b145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5e65a060b4c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3e8eb0f0d48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387fac67846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HSJ HOLDING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319 071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682 089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SOLLIE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haavard.sollie@gmail.com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991 004 629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