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7b37ca3af6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49f8a7b1764c70"/>
  </p:sldMasterIdLst>
  <p:sldIdLst>
    <p:sldId xmlns:r="http://schemas.openxmlformats.org/officeDocument/2006/relationships" id="256" r:id="Re3eee8925caa422b"/>
    <p:sldId xmlns:r="http://schemas.openxmlformats.org/officeDocument/2006/relationships" id="257" r:id="Rd0b46df10f4e40f6"/>
    <p:sldId xmlns:r="http://schemas.openxmlformats.org/officeDocument/2006/relationships" id="258" r:id="R6532b1bf8b9541da"/>
    <p:sldId xmlns:r="http://schemas.openxmlformats.org/officeDocument/2006/relationships" id="259" r:id="R90a0fd953af541c6"/>
    <p:sldId xmlns:r="http://schemas.openxmlformats.org/officeDocument/2006/relationships" id="260" r:id="Rccf31bfe06224493"/>
    <p:sldId xmlns:r="http://schemas.openxmlformats.org/officeDocument/2006/relationships" id="261" r:id="R9a6ebbe13544415b"/>
    <p:sldId xmlns:r="http://schemas.openxmlformats.org/officeDocument/2006/relationships" id="262" r:id="Rc21dd7ee003942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9f8a7b1764c70" /><Relationship Type="http://schemas.openxmlformats.org/officeDocument/2006/relationships/slide" Target="/ppt/slides/slide1.xml" Id="Re3eee8925caa422b" /><Relationship Type="http://schemas.openxmlformats.org/officeDocument/2006/relationships/slide" Target="/ppt/slides/slide2.xml" Id="Rd0b46df10f4e40f6" /><Relationship Type="http://schemas.openxmlformats.org/officeDocument/2006/relationships/slide" Target="/ppt/slides/slide3.xml" Id="R6532b1bf8b9541da" /><Relationship Type="http://schemas.openxmlformats.org/officeDocument/2006/relationships/slide" Target="/ppt/slides/slide4.xml" Id="R90a0fd953af541c6" /><Relationship Type="http://schemas.openxmlformats.org/officeDocument/2006/relationships/slide" Target="/ppt/slides/slide5.xml" Id="Rccf31bfe06224493" /><Relationship Type="http://schemas.openxmlformats.org/officeDocument/2006/relationships/slide" Target="/ppt/slides/slide6.xml" Id="R9a6ebbe13544415b" /><Relationship Type="http://schemas.openxmlformats.org/officeDocument/2006/relationships/slide" Target="/ppt/slides/slide7.xml" Id="Rc21dd7ee003942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14b8622b34c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db2b7cab549e1" /><Relationship Type="http://schemas.openxmlformats.org/officeDocument/2006/relationships/theme" Target="/ppt/slideMasters/theme/theme1.xml" Id="Ra03e0590f46345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6db2b7cab549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e20aee93143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615c8dae248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678c98a4c4d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bfbe6c1dd4b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a48069ecf42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04c37780c4c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9555d2d1048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HASO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−171 489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2 835 599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10 382 879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12 160 985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SOLBERG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HEGOL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KRISTIAN HAMMERDAL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HALVORSEN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HASO HOLDING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991 016 651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HASO HOLDING AS</a:t>
            </a:r>
          </a:p>
        </p:txBody>
      </p:sp>
    </p:spTree>
  </p:cSld>
  <p:clrMapOvr>
    <a:masterClrMapping xmlns:a="http://schemas.openxmlformats.org/drawingml/2006/main"/>
  </p:clrMapOvr>
</p:sld>
</file>