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2305e798bd4f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9ac26d5f74d82"/>
  </p:sldMasterIdLst>
  <p:sldIdLst>
    <p:sldId xmlns:r="http://schemas.openxmlformats.org/officeDocument/2006/relationships" id="256" r:id="R0290d9b0a5c3493e"/>
    <p:sldId xmlns:r="http://schemas.openxmlformats.org/officeDocument/2006/relationships" id="257" r:id="R3854c67aeea343e7"/>
    <p:sldId xmlns:r="http://schemas.openxmlformats.org/officeDocument/2006/relationships" id="258" r:id="Rae11bd1945c5498a"/>
    <p:sldId xmlns:r="http://schemas.openxmlformats.org/officeDocument/2006/relationships" id="259" r:id="R99ed71b7f18a4362"/>
    <p:sldId xmlns:r="http://schemas.openxmlformats.org/officeDocument/2006/relationships" id="260" r:id="Rafdd0624c5454f16"/>
    <p:sldId xmlns:r="http://schemas.openxmlformats.org/officeDocument/2006/relationships" id="261" r:id="R33fdb03b55594ba9"/>
    <p:sldId xmlns:r="http://schemas.openxmlformats.org/officeDocument/2006/relationships" id="262" r:id="Rffa8f2cac6914b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9ac26d5f74d82" /><Relationship Type="http://schemas.openxmlformats.org/officeDocument/2006/relationships/slide" Target="/ppt/slides/slide1.xml" Id="R0290d9b0a5c3493e" /><Relationship Type="http://schemas.openxmlformats.org/officeDocument/2006/relationships/slide" Target="/ppt/slides/slide2.xml" Id="R3854c67aeea343e7" /><Relationship Type="http://schemas.openxmlformats.org/officeDocument/2006/relationships/slide" Target="/ppt/slides/slide3.xml" Id="Rae11bd1945c5498a" /><Relationship Type="http://schemas.openxmlformats.org/officeDocument/2006/relationships/slide" Target="/ppt/slides/slide4.xml" Id="R99ed71b7f18a4362" /><Relationship Type="http://schemas.openxmlformats.org/officeDocument/2006/relationships/slide" Target="/ppt/slides/slide5.xml" Id="Rafdd0624c5454f16" /><Relationship Type="http://schemas.openxmlformats.org/officeDocument/2006/relationships/slide" Target="/ppt/slides/slide6.xml" Id="R33fdb03b55594ba9" /><Relationship Type="http://schemas.openxmlformats.org/officeDocument/2006/relationships/slide" Target="/ppt/slides/slide7.xml" Id="Rffa8f2cac6914b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7724b63b6e40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0115a9b384a81" /><Relationship Type="http://schemas.openxmlformats.org/officeDocument/2006/relationships/theme" Target="/ppt/slideMasters/theme/theme1.xml" Id="R08889f9c0f1c40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40115a9b38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dd47c76c841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c3a4d187243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864f2b7c4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c39215f24f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e3e8b6a6448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94b40e07243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8cfe1a16140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SJØTUN-EIENDOM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SJØTUN-EIENDOM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SJØTUN-EIENDOM AS ble etablert [år] og holder til i Mosterøy.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SJØTUN-EIENDOM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SJØTUN-EIENDOM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SJØTUN-EIENDOM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1 034 440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SJØTUN-EIENDOM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ASKE LUIDOLD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SJØTUN-EIENDOM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Askjeveien 212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4156 Mosterøy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991 032 002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SJØTUN-EIENDOM AS</a:t>
            </a:r>
          </a:p>
        </p:txBody>
      </p:sp>
    </p:spTree>
  </p:cSld>
  <p:clrMapOvr>
    <a:masterClrMapping xmlns:a="http://schemas.openxmlformats.org/drawingml/2006/main"/>
  </p:clrMapOvr>
</p:sld>
</file>