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c8a33b16c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5b79f155140a3"/>
  </p:sldMasterIdLst>
  <p:sldIdLst>
    <p:sldId xmlns:r="http://schemas.openxmlformats.org/officeDocument/2006/relationships" id="256" r:id="R03d92923341c4d0c"/>
    <p:sldId xmlns:r="http://schemas.openxmlformats.org/officeDocument/2006/relationships" id="257" r:id="R4ad5777df5764796"/>
    <p:sldId xmlns:r="http://schemas.openxmlformats.org/officeDocument/2006/relationships" id="258" r:id="Raf8af77d034d4a80"/>
    <p:sldId xmlns:r="http://schemas.openxmlformats.org/officeDocument/2006/relationships" id="259" r:id="Rbbfb884a65a144df"/>
    <p:sldId xmlns:r="http://schemas.openxmlformats.org/officeDocument/2006/relationships" id="260" r:id="Ra5550aa8fa7045db"/>
    <p:sldId xmlns:r="http://schemas.openxmlformats.org/officeDocument/2006/relationships" id="261" r:id="R06c1d93580934c57"/>
    <p:sldId xmlns:r="http://schemas.openxmlformats.org/officeDocument/2006/relationships" id="262" r:id="R2cd71f85b071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5b79f155140a3" /><Relationship Type="http://schemas.openxmlformats.org/officeDocument/2006/relationships/slide" Target="/ppt/slides/slide1.xml" Id="R03d92923341c4d0c" /><Relationship Type="http://schemas.openxmlformats.org/officeDocument/2006/relationships/slide" Target="/ppt/slides/slide2.xml" Id="R4ad5777df5764796" /><Relationship Type="http://schemas.openxmlformats.org/officeDocument/2006/relationships/slide" Target="/ppt/slides/slide3.xml" Id="Raf8af77d034d4a80" /><Relationship Type="http://schemas.openxmlformats.org/officeDocument/2006/relationships/slide" Target="/ppt/slides/slide4.xml" Id="Rbbfb884a65a144df" /><Relationship Type="http://schemas.openxmlformats.org/officeDocument/2006/relationships/slide" Target="/ppt/slides/slide5.xml" Id="Ra5550aa8fa7045db" /><Relationship Type="http://schemas.openxmlformats.org/officeDocument/2006/relationships/slide" Target="/ppt/slides/slide6.xml" Id="R06c1d93580934c57" /><Relationship Type="http://schemas.openxmlformats.org/officeDocument/2006/relationships/slide" Target="/ppt/slides/slide7.xml" Id="R2cd71f85b071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154291f84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3784948643ce" /><Relationship Type="http://schemas.openxmlformats.org/officeDocument/2006/relationships/theme" Target="/ppt/slideMasters/theme/theme1.xml" Id="Rd961f05dd9b4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937849486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078657dd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1119ec53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af3cc138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40f351cf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d969dcf1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d88d0305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5e569d4fe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75 090 558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82 652 451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MEDIA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MANOLI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STRANDTUN EIENDOM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NYGÅRD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Holamyra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05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sveinung.henden@gmail.com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