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fc18d7f86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4666accc14036"/>
  </p:sldMasterIdLst>
  <p:sldIdLst>
    <p:sldId xmlns:r="http://schemas.openxmlformats.org/officeDocument/2006/relationships" id="256" r:id="R41808c874641428e"/>
    <p:sldId xmlns:r="http://schemas.openxmlformats.org/officeDocument/2006/relationships" id="257" r:id="R121482c4d14d4e5a"/>
    <p:sldId xmlns:r="http://schemas.openxmlformats.org/officeDocument/2006/relationships" id="258" r:id="R5a398d66de914c2a"/>
    <p:sldId xmlns:r="http://schemas.openxmlformats.org/officeDocument/2006/relationships" id="259" r:id="R8eab8da3287747aa"/>
    <p:sldId xmlns:r="http://schemas.openxmlformats.org/officeDocument/2006/relationships" id="260" r:id="Rc127fde5fcdd49fc"/>
    <p:sldId xmlns:r="http://schemas.openxmlformats.org/officeDocument/2006/relationships" id="261" r:id="R7ec52bf6ef0e4235"/>
    <p:sldId xmlns:r="http://schemas.openxmlformats.org/officeDocument/2006/relationships" id="262" r:id="R69037550dd9049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4666accc14036" /><Relationship Type="http://schemas.openxmlformats.org/officeDocument/2006/relationships/slide" Target="/ppt/slides/slide1.xml" Id="R41808c874641428e" /><Relationship Type="http://schemas.openxmlformats.org/officeDocument/2006/relationships/slide" Target="/ppt/slides/slide2.xml" Id="R121482c4d14d4e5a" /><Relationship Type="http://schemas.openxmlformats.org/officeDocument/2006/relationships/slide" Target="/ppt/slides/slide3.xml" Id="R5a398d66de914c2a" /><Relationship Type="http://schemas.openxmlformats.org/officeDocument/2006/relationships/slide" Target="/ppt/slides/slide4.xml" Id="R8eab8da3287747aa" /><Relationship Type="http://schemas.openxmlformats.org/officeDocument/2006/relationships/slide" Target="/ppt/slides/slide5.xml" Id="Rc127fde5fcdd49fc" /><Relationship Type="http://schemas.openxmlformats.org/officeDocument/2006/relationships/slide" Target="/ppt/slides/slide6.xml" Id="R7ec52bf6ef0e4235" /><Relationship Type="http://schemas.openxmlformats.org/officeDocument/2006/relationships/slide" Target="/ppt/slides/slide7.xml" Id="R69037550dd9049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31269f217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623e41c2c4fe1" /><Relationship Type="http://schemas.openxmlformats.org/officeDocument/2006/relationships/theme" Target="/ppt/slideMasters/theme/theme1.xml" Id="Rd9cf98eeca9349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623e41c2c4f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b5b18aa74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633552fbb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51844b581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8c42d907a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fc84df1af4c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e0738a24048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77a74a524f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FRIHETEN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FRIHETEN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FRIHETEN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FRIHETEN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FRIHETEN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FRIHETEN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2 118 495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FRIHETEN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PETTER ULRIKSEN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FRIHETEN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Røsslyngveien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991 045 368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FRIHETEN INVEST AS</a:t>
            </a:r>
          </a:p>
        </p:txBody>
      </p:sp>
    </p:spTree>
  </p:cSld>
  <p:clrMapOvr>
    <a:masterClrMapping xmlns:a="http://schemas.openxmlformats.org/drawingml/2006/main"/>
  </p:clrMapOvr>
</p:sld>
</file>